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6" r:id="rId2"/>
    <p:sldId id="397" r:id="rId3"/>
    <p:sldId id="401" r:id="rId4"/>
    <p:sldId id="269" r:id="rId5"/>
    <p:sldId id="402" r:id="rId6"/>
    <p:sldId id="403" r:id="rId7"/>
    <p:sldId id="1874" r:id="rId8"/>
    <p:sldId id="1876" r:id="rId9"/>
    <p:sldId id="1875" r:id="rId10"/>
    <p:sldId id="1877" r:id="rId11"/>
    <p:sldId id="1878" r:id="rId12"/>
    <p:sldId id="1552" r:id="rId13"/>
    <p:sldId id="18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00CC00"/>
    <a:srgbClr val="0033CC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66AFFF-FBDA-4715-A7E7-DC7F07CD2198}" v="87" dt="2023-02-09T21:10:0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ALICK, THERESA M" userId="5a7738b2-d91d-4b20-939f-cd6950517606" providerId="ADAL" clId="{2CBBAF64-437A-4CB0-AD84-99285D0FDAE1}"/>
    <pc:docChg chg="custSel addSld delSld modSld sldOrd">
      <pc:chgData name="MEHALICK, THERESA M" userId="5a7738b2-d91d-4b20-939f-cd6950517606" providerId="ADAL" clId="{2CBBAF64-437A-4CB0-AD84-99285D0FDAE1}" dt="2022-02-11T00:30:57.295" v="202"/>
      <pc:docMkLst>
        <pc:docMk/>
      </pc:docMkLst>
      <pc:sldChg chg="add">
        <pc:chgData name="MEHALICK, THERESA M" userId="5a7738b2-d91d-4b20-939f-cd6950517606" providerId="ADAL" clId="{2CBBAF64-437A-4CB0-AD84-99285D0FDAE1}" dt="2022-02-10T18:45:22.105" v="200"/>
        <pc:sldMkLst>
          <pc:docMk/>
          <pc:sldMk cId="1725250629" sldId="258"/>
        </pc:sldMkLst>
      </pc:sldChg>
      <pc:sldChg chg="del">
        <pc:chgData name="MEHALICK, THERESA M" userId="5a7738b2-d91d-4b20-939f-cd6950517606" providerId="ADAL" clId="{2CBBAF64-437A-4CB0-AD84-99285D0FDAE1}" dt="2022-02-10T18:25:57.776" v="102" actId="47"/>
        <pc:sldMkLst>
          <pc:docMk/>
          <pc:sldMk cId="1943944822" sldId="261"/>
        </pc:sldMkLst>
      </pc:sldChg>
      <pc:sldChg chg="modSp del mod">
        <pc:chgData name="MEHALICK, THERESA M" userId="5a7738b2-d91d-4b20-939f-cd6950517606" providerId="ADAL" clId="{2CBBAF64-437A-4CB0-AD84-99285D0FDAE1}" dt="2022-02-10T18:25:10.453" v="96" actId="47"/>
        <pc:sldMkLst>
          <pc:docMk/>
          <pc:sldMk cId="2063788001" sldId="263"/>
        </pc:sldMkLst>
        <pc:graphicFrameChg chg="modGraphic">
          <ac:chgData name="MEHALICK, THERESA M" userId="5a7738b2-d91d-4b20-939f-cd6950517606" providerId="ADAL" clId="{2CBBAF64-437A-4CB0-AD84-99285D0FDAE1}" dt="2022-02-10T18:24:38.220" v="18" actId="20577"/>
          <ac:graphicFrameMkLst>
            <pc:docMk/>
            <pc:sldMk cId="2063788001" sldId="263"/>
            <ac:graphicFrameMk id="4" creationId="{00000000-0000-0000-0000-000000000000}"/>
          </ac:graphicFrameMkLst>
        </pc:graphicFrameChg>
      </pc:sldChg>
      <pc:sldChg chg="del">
        <pc:chgData name="MEHALICK, THERESA M" userId="5a7738b2-d91d-4b20-939f-cd6950517606" providerId="ADAL" clId="{2CBBAF64-437A-4CB0-AD84-99285D0FDAE1}" dt="2022-02-10T18:27:09.994" v="108" actId="47"/>
        <pc:sldMkLst>
          <pc:docMk/>
          <pc:sldMk cId="947306161" sldId="269"/>
        </pc:sldMkLst>
      </pc:sldChg>
      <pc:sldChg chg="del">
        <pc:chgData name="MEHALICK, THERESA M" userId="5a7738b2-d91d-4b20-939f-cd6950517606" providerId="ADAL" clId="{2CBBAF64-437A-4CB0-AD84-99285D0FDAE1}" dt="2022-02-10T18:26:04.918" v="105" actId="47"/>
        <pc:sldMkLst>
          <pc:docMk/>
          <pc:sldMk cId="3482846859" sldId="274"/>
        </pc:sldMkLst>
      </pc:sldChg>
      <pc:sldChg chg="del">
        <pc:chgData name="MEHALICK, THERESA M" userId="5a7738b2-d91d-4b20-939f-cd6950517606" providerId="ADAL" clId="{2CBBAF64-437A-4CB0-AD84-99285D0FDAE1}" dt="2022-02-10T18:25:59.887" v="103" actId="47"/>
        <pc:sldMkLst>
          <pc:docMk/>
          <pc:sldMk cId="3227791595" sldId="276"/>
        </pc:sldMkLst>
      </pc:sldChg>
      <pc:sldChg chg="del">
        <pc:chgData name="MEHALICK, THERESA M" userId="5a7738b2-d91d-4b20-939f-cd6950517606" providerId="ADAL" clId="{2CBBAF64-437A-4CB0-AD84-99285D0FDAE1}" dt="2022-02-10T18:26:04.108" v="104" actId="47"/>
        <pc:sldMkLst>
          <pc:docMk/>
          <pc:sldMk cId="2685779937" sldId="277"/>
        </pc:sldMkLst>
      </pc:sldChg>
      <pc:sldChg chg="addSp delSp mod">
        <pc:chgData name="MEHALICK, THERESA M" userId="5a7738b2-d91d-4b20-939f-cd6950517606" providerId="ADAL" clId="{2CBBAF64-437A-4CB0-AD84-99285D0FDAE1}" dt="2022-02-10T18:28:07.071" v="113" actId="22"/>
        <pc:sldMkLst>
          <pc:docMk/>
          <pc:sldMk cId="900740286" sldId="281"/>
        </pc:sldMkLst>
        <pc:graphicFrameChg chg="del">
          <ac:chgData name="MEHALICK, THERESA M" userId="5a7738b2-d91d-4b20-939f-cd6950517606" providerId="ADAL" clId="{2CBBAF64-437A-4CB0-AD84-99285D0FDAE1}" dt="2022-02-10T18:27:41.203" v="110" actId="478"/>
          <ac:graphicFrameMkLst>
            <pc:docMk/>
            <pc:sldMk cId="900740286" sldId="281"/>
            <ac:graphicFrameMk id="2" creationId="{00000000-0000-0000-0000-000000000000}"/>
          </ac:graphicFrameMkLst>
        </pc:graphicFrameChg>
        <pc:picChg chg="del">
          <ac:chgData name="MEHALICK, THERESA M" userId="5a7738b2-d91d-4b20-939f-cd6950517606" providerId="ADAL" clId="{2CBBAF64-437A-4CB0-AD84-99285D0FDAE1}" dt="2022-02-10T18:27:11.699" v="109" actId="478"/>
          <ac:picMkLst>
            <pc:docMk/>
            <pc:sldMk cId="900740286" sldId="281"/>
            <ac:picMk id="3" creationId="{00000000-0000-0000-0000-000000000000}"/>
          </ac:picMkLst>
        </pc:picChg>
        <pc:picChg chg="add del">
          <ac:chgData name="MEHALICK, THERESA M" userId="5a7738b2-d91d-4b20-939f-cd6950517606" providerId="ADAL" clId="{2CBBAF64-437A-4CB0-AD84-99285D0FDAE1}" dt="2022-02-10T18:27:43.666" v="112" actId="478"/>
          <ac:picMkLst>
            <pc:docMk/>
            <pc:sldMk cId="900740286" sldId="281"/>
            <ac:picMk id="5" creationId="{970020A5-55D3-4DAE-A61C-EDA791A02FB9}"/>
          </ac:picMkLst>
        </pc:picChg>
        <pc:picChg chg="add">
          <ac:chgData name="MEHALICK, THERESA M" userId="5a7738b2-d91d-4b20-939f-cd6950517606" providerId="ADAL" clId="{2CBBAF64-437A-4CB0-AD84-99285D0FDAE1}" dt="2022-02-10T18:28:07.071" v="113" actId="22"/>
          <ac:picMkLst>
            <pc:docMk/>
            <pc:sldMk cId="900740286" sldId="281"/>
            <ac:picMk id="7" creationId="{BA97359A-827F-415C-84BD-DB819E593ED4}"/>
          </ac:picMkLst>
        </pc:picChg>
      </pc:sldChg>
      <pc:sldChg chg="del">
        <pc:chgData name="MEHALICK, THERESA M" userId="5a7738b2-d91d-4b20-939f-cd6950517606" providerId="ADAL" clId="{2CBBAF64-437A-4CB0-AD84-99285D0FDAE1}" dt="2022-02-10T18:26:06.012" v="106" actId="47"/>
        <pc:sldMkLst>
          <pc:docMk/>
          <pc:sldMk cId="689067325" sldId="282"/>
        </pc:sldMkLst>
      </pc:sldChg>
      <pc:sldChg chg="del">
        <pc:chgData name="MEHALICK, THERESA M" userId="5a7738b2-d91d-4b20-939f-cd6950517606" providerId="ADAL" clId="{2CBBAF64-437A-4CB0-AD84-99285D0FDAE1}" dt="2022-02-10T18:25:51.973" v="101" actId="47"/>
        <pc:sldMkLst>
          <pc:docMk/>
          <pc:sldMk cId="375892293" sldId="283"/>
        </pc:sldMkLst>
      </pc:sldChg>
      <pc:sldChg chg="addSp delSp modSp add">
        <pc:chgData name="MEHALICK, THERESA M" userId="5a7738b2-d91d-4b20-939f-cd6950517606" providerId="ADAL" clId="{2CBBAF64-437A-4CB0-AD84-99285D0FDAE1}" dt="2022-02-10T18:33:51.449" v="195" actId="1036"/>
        <pc:sldMkLst>
          <pc:docMk/>
          <pc:sldMk cId="975680778" sldId="285"/>
        </pc:sldMkLst>
        <pc:picChg chg="del">
          <ac:chgData name="MEHALICK, THERESA M" userId="5a7738b2-d91d-4b20-939f-cd6950517606" providerId="ADAL" clId="{2CBBAF64-437A-4CB0-AD84-99285D0FDAE1}" dt="2022-02-10T18:33:10.573" v="165" actId="478"/>
          <ac:picMkLst>
            <pc:docMk/>
            <pc:sldMk cId="975680778" sldId="285"/>
            <ac:picMk id="8" creationId="{00FF11E7-151C-4910-968B-507B26269722}"/>
          </ac:picMkLst>
        </pc:picChg>
        <pc:picChg chg="mod">
          <ac:chgData name="MEHALICK, THERESA M" userId="5a7738b2-d91d-4b20-939f-cd6950517606" providerId="ADAL" clId="{2CBBAF64-437A-4CB0-AD84-99285D0FDAE1}" dt="2022-02-10T18:33:43.217" v="193" actId="1035"/>
          <ac:picMkLst>
            <pc:docMk/>
            <pc:sldMk cId="975680778" sldId="285"/>
            <ac:picMk id="11" creationId="{3104B53E-C6FB-4B4C-89B5-14378CBEB58B}"/>
          </ac:picMkLst>
        </pc:picChg>
        <pc:picChg chg="add mod">
          <ac:chgData name="MEHALICK, THERESA M" userId="5a7738b2-d91d-4b20-939f-cd6950517606" providerId="ADAL" clId="{2CBBAF64-437A-4CB0-AD84-99285D0FDAE1}" dt="2022-02-10T18:33:37.629" v="180" actId="1036"/>
          <ac:picMkLst>
            <pc:docMk/>
            <pc:sldMk cId="975680778" sldId="285"/>
            <ac:picMk id="12" creationId="{152268B6-3404-44BC-A54A-BFA86EF9E94F}"/>
          </ac:picMkLst>
        </pc:picChg>
        <pc:picChg chg="mod">
          <ac:chgData name="MEHALICK, THERESA M" userId="5a7738b2-d91d-4b20-939f-cd6950517606" providerId="ADAL" clId="{2CBBAF64-437A-4CB0-AD84-99285D0FDAE1}" dt="2022-02-10T18:33:51.449" v="195" actId="1036"/>
          <ac:picMkLst>
            <pc:docMk/>
            <pc:sldMk cId="975680778" sldId="285"/>
            <ac:picMk id="1027" creationId="{00000000-0000-0000-0000-000000000000}"/>
          </ac:picMkLst>
        </pc:picChg>
      </pc:sldChg>
      <pc:sldChg chg="addSp delSp modSp add mod ord">
        <pc:chgData name="MEHALICK, THERESA M" userId="5a7738b2-d91d-4b20-939f-cd6950517606" providerId="ADAL" clId="{2CBBAF64-437A-4CB0-AD84-99285D0FDAE1}" dt="2022-02-11T00:30:57.295" v="202"/>
        <pc:sldMkLst>
          <pc:docMk/>
          <pc:sldMk cId="3421502922" sldId="396"/>
        </pc:sldMkLst>
        <pc:spChg chg="mod">
          <ac:chgData name="MEHALICK, THERESA M" userId="5a7738b2-d91d-4b20-939f-cd6950517606" providerId="ADAL" clId="{2CBBAF64-437A-4CB0-AD84-99285D0FDAE1}" dt="2022-02-10T18:24:26.109" v="13" actId="20577"/>
          <ac:spMkLst>
            <pc:docMk/>
            <pc:sldMk cId="3421502922" sldId="396"/>
            <ac:spMk id="3" creationId="{AF4DA265-6B28-460E-9254-25373BB54C03}"/>
          </ac:spMkLst>
        </pc:spChg>
        <pc:spChg chg="add mod">
          <ac:chgData name="MEHALICK, THERESA M" userId="5a7738b2-d91d-4b20-939f-cd6950517606" providerId="ADAL" clId="{2CBBAF64-437A-4CB0-AD84-99285D0FDAE1}" dt="2022-02-10T18:31:22.782" v="163"/>
          <ac:spMkLst>
            <pc:docMk/>
            <pc:sldMk cId="3421502922" sldId="396"/>
            <ac:spMk id="6" creationId="{416ECDBA-C197-42BC-B505-EAA61F17FC97}"/>
          </ac:spMkLst>
        </pc:spChg>
        <pc:spChg chg="del mod">
          <ac:chgData name="MEHALICK, THERESA M" userId="5a7738b2-d91d-4b20-939f-cd6950517606" providerId="ADAL" clId="{2CBBAF64-437A-4CB0-AD84-99285D0FDAE1}" dt="2022-02-10T18:31:22.396" v="162" actId="478"/>
          <ac:spMkLst>
            <pc:docMk/>
            <pc:sldMk cId="3421502922" sldId="396"/>
            <ac:spMk id="12" creationId="{745E6510-EE83-4AC1-9A56-05AB9085A959}"/>
          </ac:spMkLst>
        </pc:spChg>
        <pc:graphicFrameChg chg="modGraphic">
          <ac:chgData name="MEHALICK, THERESA M" userId="5a7738b2-d91d-4b20-939f-cd6950517606" providerId="ADAL" clId="{2CBBAF64-437A-4CB0-AD84-99285D0FDAE1}" dt="2022-02-10T18:24:33.242" v="17" actId="20577"/>
          <ac:graphicFrameMkLst>
            <pc:docMk/>
            <pc:sldMk cId="3421502922" sldId="396"/>
            <ac:graphicFrameMk id="4" creationId="{00000000-0000-0000-0000-000000000000}"/>
          </ac:graphicFrameMkLst>
        </pc:graphicFrameChg>
        <pc:picChg chg="add del mod">
          <ac:chgData name="MEHALICK, THERESA M" userId="5a7738b2-d91d-4b20-939f-cd6950517606" providerId="ADAL" clId="{2CBBAF64-437A-4CB0-AD84-99285D0FDAE1}" dt="2022-02-10T18:35:17.110" v="198" actId="478"/>
          <ac:picMkLst>
            <pc:docMk/>
            <pc:sldMk cId="3421502922" sldId="396"/>
            <ac:picMk id="7" creationId="{47736175-ED37-4489-9959-0EC8E0BAC071}"/>
          </ac:picMkLst>
        </pc:picChg>
        <pc:picChg chg="add mod">
          <ac:chgData name="MEHALICK, THERESA M" userId="5a7738b2-d91d-4b20-939f-cd6950517606" providerId="ADAL" clId="{2CBBAF64-437A-4CB0-AD84-99285D0FDAE1}" dt="2022-02-10T18:35:17.392" v="199"/>
          <ac:picMkLst>
            <pc:docMk/>
            <pc:sldMk cId="3421502922" sldId="396"/>
            <ac:picMk id="9" creationId="{99766E6D-6BA2-414F-8F44-7891C37EC091}"/>
          </ac:picMkLst>
        </pc:picChg>
      </pc:sldChg>
      <pc:sldChg chg="addSp delSp modSp add mod">
        <pc:chgData name="MEHALICK, THERESA M" userId="5a7738b2-d91d-4b20-939f-cd6950517606" providerId="ADAL" clId="{2CBBAF64-437A-4CB0-AD84-99285D0FDAE1}" dt="2022-02-10T18:35:13.296" v="197" actId="1076"/>
        <pc:sldMkLst>
          <pc:docMk/>
          <pc:sldMk cId="2009550518" sldId="397"/>
        </pc:sldMkLst>
        <pc:spChg chg="add mod">
          <ac:chgData name="MEHALICK, THERESA M" userId="5a7738b2-d91d-4b20-939f-cd6950517606" providerId="ADAL" clId="{2CBBAF64-437A-4CB0-AD84-99285D0FDAE1}" dt="2022-02-10T18:30:10.920" v="142" actId="1076"/>
          <ac:spMkLst>
            <pc:docMk/>
            <pc:sldMk cId="2009550518" sldId="397"/>
            <ac:spMk id="6" creationId="{2A04D91A-2B1C-4D30-96B8-9EE76687F996}"/>
          </ac:spMkLst>
        </pc:spChg>
        <pc:spChg chg="del">
          <ac:chgData name="MEHALICK, THERESA M" userId="5a7738b2-d91d-4b20-939f-cd6950517606" providerId="ADAL" clId="{2CBBAF64-437A-4CB0-AD84-99285D0FDAE1}" dt="2022-02-10T18:25:34.798" v="99" actId="478"/>
          <ac:spMkLst>
            <pc:docMk/>
            <pc:sldMk cId="2009550518" sldId="397"/>
            <ac:spMk id="12" creationId="{745E6510-EE83-4AC1-9A56-05AB9085A959}"/>
          </ac:spMkLst>
        </pc:spChg>
        <pc:picChg chg="add mod">
          <ac:chgData name="MEHALICK, THERESA M" userId="5a7738b2-d91d-4b20-939f-cd6950517606" providerId="ADAL" clId="{2CBBAF64-437A-4CB0-AD84-99285D0FDAE1}" dt="2022-02-10T18:35:13.296" v="197" actId="1076"/>
          <ac:picMkLst>
            <pc:docMk/>
            <pc:sldMk cId="2009550518" sldId="397"/>
            <ac:picMk id="5" creationId="{DB135458-9E0C-4428-A0ED-0B7F873C7F6D}"/>
          </ac:picMkLst>
        </pc:picChg>
      </pc:sldChg>
      <pc:sldChg chg="delSp add del">
        <pc:chgData name="MEHALICK, THERESA M" userId="5a7738b2-d91d-4b20-939f-cd6950517606" providerId="ADAL" clId="{2CBBAF64-437A-4CB0-AD84-99285D0FDAE1}" dt="2022-02-10T18:33:55.086" v="196" actId="47"/>
        <pc:sldMkLst>
          <pc:docMk/>
          <pc:sldMk cId="2908609912" sldId="398"/>
        </pc:sldMkLst>
        <pc:picChg chg="del">
          <ac:chgData name="MEHALICK, THERESA M" userId="5a7738b2-d91d-4b20-939f-cd6950517606" providerId="ADAL" clId="{2CBBAF64-437A-4CB0-AD84-99285D0FDAE1}" dt="2022-02-10T18:33:13.296" v="166" actId="21"/>
          <ac:picMkLst>
            <pc:docMk/>
            <pc:sldMk cId="2908609912" sldId="398"/>
            <ac:picMk id="8" creationId="{0B3675E9-DB0F-4016-AB67-D65589F5C249}"/>
          </ac:picMkLst>
        </pc:picChg>
      </pc:sldChg>
      <pc:sldChg chg="addSp new mod modAnim">
        <pc:chgData name="MEHALICK, THERESA M" userId="5a7738b2-d91d-4b20-939f-cd6950517606" providerId="ADAL" clId="{2CBBAF64-437A-4CB0-AD84-99285D0FDAE1}" dt="2022-02-10T18:29:05.833" v="117"/>
        <pc:sldMkLst>
          <pc:docMk/>
          <pc:sldMk cId="2455655908" sldId="399"/>
        </pc:sldMkLst>
        <pc:picChg chg="add">
          <ac:chgData name="MEHALICK, THERESA M" userId="5a7738b2-d91d-4b20-939f-cd6950517606" providerId="ADAL" clId="{2CBBAF64-437A-4CB0-AD84-99285D0FDAE1}" dt="2022-02-10T18:28:37.923" v="115" actId="22"/>
          <ac:picMkLst>
            <pc:docMk/>
            <pc:sldMk cId="2455655908" sldId="399"/>
            <ac:picMk id="3" creationId="{B77A6104-21BA-42E2-85DE-E4F870AD87E8}"/>
          </ac:picMkLst>
        </pc:picChg>
        <pc:picChg chg="add">
          <ac:chgData name="MEHALICK, THERESA M" userId="5a7738b2-d91d-4b20-939f-cd6950517606" providerId="ADAL" clId="{2CBBAF64-437A-4CB0-AD84-99285D0FDAE1}" dt="2022-02-10T18:29:03.254" v="116" actId="22"/>
          <ac:picMkLst>
            <pc:docMk/>
            <pc:sldMk cId="2455655908" sldId="399"/>
            <ac:picMk id="5" creationId="{758723D6-FA8F-48AC-87C8-8C35A9DBF456}"/>
          </ac:picMkLst>
        </pc:picChg>
      </pc:sldChg>
      <pc:sldChg chg="addSp new mod">
        <pc:chgData name="MEHALICK, THERESA M" userId="5a7738b2-d91d-4b20-939f-cd6950517606" providerId="ADAL" clId="{2CBBAF64-437A-4CB0-AD84-99285D0FDAE1}" dt="2022-02-10T18:29:34.219" v="119" actId="22"/>
        <pc:sldMkLst>
          <pc:docMk/>
          <pc:sldMk cId="357651899" sldId="400"/>
        </pc:sldMkLst>
        <pc:picChg chg="add">
          <ac:chgData name="MEHALICK, THERESA M" userId="5a7738b2-d91d-4b20-939f-cd6950517606" providerId="ADAL" clId="{2CBBAF64-437A-4CB0-AD84-99285D0FDAE1}" dt="2022-02-10T18:29:34.219" v="119" actId="22"/>
          <ac:picMkLst>
            <pc:docMk/>
            <pc:sldMk cId="357651899" sldId="400"/>
            <ac:picMk id="3" creationId="{0AC83C26-ADD0-4E12-8C22-013FC6C5C04F}"/>
          </ac:picMkLst>
        </pc:picChg>
      </pc:sldChg>
    </pc:docChg>
  </pc:docChgLst>
  <pc:docChgLst>
    <pc:chgData name="MEHALICK, THERESA M" userId="5a7738b2-d91d-4b20-939f-cd6950517606" providerId="ADAL" clId="{B766AFFF-FBDA-4715-A7E7-DC7F07CD2198}"/>
    <pc:docChg chg="undo custSel addSld delSld modSld sldOrd">
      <pc:chgData name="MEHALICK, THERESA M" userId="5a7738b2-d91d-4b20-939f-cd6950517606" providerId="ADAL" clId="{B766AFFF-FBDA-4715-A7E7-DC7F07CD2198}" dt="2023-02-09T23:45:37.745" v="1658"/>
      <pc:docMkLst>
        <pc:docMk/>
      </pc:docMkLst>
      <pc:sldChg chg="del">
        <pc:chgData name="MEHALICK, THERESA M" userId="5a7738b2-d91d-4b20-939f-cd6950517606" providerId="ADAL" clId="{B766AFFF-FBDA-4715-A7E7-DC7F07CD2198}" dt="2023-02-09T20:16:01.308" v="32" actId="47"/>
        <pc:sldMkLst>
          <pc:docMk/>
          <pc:sldMk cId="1725250629" sldId="258"/>
        </pc:sldMkLst>
      </pc:sldChg>
      <pc:sldChg chg="addSp delSp modSp add mod modAnim">
        <pc:chgData name="MEHALICK, THERESA M" userId="5a7738b2-d91d-4b20-939f-cd6950517606" providerId="ADAL" clId="{B766AFFF-FBDA-4715-A7E7-DC7F07CD2198}" dt="2023-02-09T20:28:43.118" v="388"/>
        <pc:sldMkLst>
          <pc:docMk/>
          <pc:sldMk cId="947306161" sldId="269"/>
        </pc:sldMkLst>
        <pc:spChg chg="del">
          <ac:chgData name="MEHALICK, THERESA M" userId="5a7738b2-d91d-4b20-939f-cd6950517606" providerId="ADAL" clId="{B766AFFF-FBDA-4715-A7E7-DC7F07CD2198}" dt="2023-02-09T20:19:04.133" v="158" actId="478"/>
          <ac:spMkLst>
            <pc:docMk/>
            <pc:sldMk cId="947306161" sldId="269"/>
            <ac:spMk id="4" creationId="{00000000-0000-0000-0000-000000000000}"/>
          </ac:spMkLst>
        </pc:spChg>
        <pc:spChg chg="add del">
          <ac:chgData name="MEHALICK, THERESA M" userId="5a7738b2-d91d-4b20-939f-cd6950517606" providerId="ADAL" clId="{B766AFFF-FBDA-4715-A7E7-DC7F07CD2198}" dt="2023-02-09T20:20:39.932" v="181" actId="22"/>
          <ac:spMkLst>
            <pc:docMk/>
            <pc:sldMk cId="947306161" sldId="269"/>
            <ac:spMk id="5" creationId="{DCBF9883-51D4-F5D8-E361-B2761A5AD263}"/>
          </ac:spMkLst>
        </pc:spChg>
        <pc:spChg chg="add del mod">
          <ac:chgData name="MEHALICK, THERESA M" userId="5a7738b2-d91d-4b20-939f-cd6950517606" providerId="ADAL" clId="{B766AFFF-FBDA-4715-A7E7-DC7F07CD2198}" dt="2023-02-09T20:24:17.286" v="262" actId="478"/>
          <ac:spMkLst>
            <pc:docMk/>
            <pc:sldMk cId="947306161" sldId="269"/>
            <ac:spMk id="7" creationId="{028EE4AC-AEB8-0BDC-EC52-7AF6B14CA5A3}"/>
          </ac:spMkLst>
        </pc:spChg>
        <pc:spChg chg="del">
          <ac:chgData name="MEHALICK, THERESA M" userId="5a7738b2-d91d-4b20-939f-cd6950517606" providerId="ADAL" clId="{B766AFFF-FBDA-4715-A7E7-DC7F07CD2198}" dt="2023-02-09T20:19:01.708" v="157" actId="478"/>
          <ac:spMkLst>
            <pc:docMk/>
            <pc:sldMk cId="947306161" sldId="269"/>
            <ac:spMk id="9" creationId="{00000000-0000-0000-0000-000000000000}"/>
          </ac:spMkLst>
        </pc:spChg>
        <pc:spChg chg="add del">
          <ac:chgData name="MEHALICK, THERESA M" userId="5a7738b2-d91d-4b20-939f-cd6950517606" providerId="ADAL" clId="{B766AFFF-FBDA-4715-A7E7-DC7F07CD2198}" dt="2023-02-09T20:24:48.609" v="284" actId="22"/>
          <ac:spMkLst>
            <pc:docMk/>
            <pc:sldMk cId="947306161" sldId="269"/>
            <ac:spMk id="14" creationId="{7E471493-544C-C8B3-47CF-F8C68C95E9BE}"/>
          </ac:spMkLst>
        </pc:spChg>
        <pc:spChg chg="add mod">
          <ac:chgData name="MEHALICK, THERESA M" userId="5a7738b2-d91d-4b20-939f-cd6950517606" providerId="ADAL" clId="{B766AFFF-FBDA-4715-A7E7-DC7F07CD2198}" dt="2023-02-09T20:26:16.336" v="369" actId="1076"/>
          <ac:spMkLst>
            <pc:docMk/>
            <pc:sldMk cId="947306161" sldId="269"/>
            <ac:spMk id="16" creationId="{718BFF4F-80DB-606F-9D24-BB8F12804485}"/>
          </ac:spMkLst>
        </pc:spChg>
        <pc:graphicFrameChg chg="mod modGraphic">
          <ac:chgData name="MEHALICK, THERESA M" userId="5a7738b2-d91d-4b20-939f-cd6950517606" providerId="ADAL" clId="{B766AFFF-FBDA-4715-A7E7-DC7F07CD2198}" dt="2023-02-09T20:25:18.675" v="330" actId="207"/>
          <ac:graphicFrameMkLst>
            <pc:docMk/>
            <pc:sldMk cId="947306161" sldId="269"/>
            <ac:graphicFrameMk id="2" creationId="{00000000-0000-0000-0000-000000000000}"/>
          </ac:graphicFrameMkLst>
        </pc:graphicFrameChg>
        <pc:graphicFrameChg chg="add mod">
          <ac:chgData name="MEHALICK, THERESA M" userId="5a7738b2-d91d-4b20-939f-cd6950517606" providerId="ADAL" clId="{B766AFFF-FBDA-4715-A7E7-DC7F07CD2198}" dt="2023-02-09T20:26:12.227" v="368" actId="1076"/>
          <ac:graphicFrameMkLst>
            <pc:docMk/>
            <pc:sldMk cId="947306161" sldId="269"/>
            <ac:graphicFrameMk id="12" creationId="{4431E8CF-A89C-C788-1F03-0989091B959F}"/>
          </ac:graphicFrameMkLst>
        </pc:graphicFrameChg>
        <pc:picChg chg="del mod">
          <ac:chgData name="MEHALICK, THERESA M" userId="5a7738b2-d91d-4b20-939f-cd6950517606" providerId="ADAL" clId="{B766AFFF-FBDA-4715-A7E7-DC7F07CD2198}" dt="2023-02-09T20:21:34.931" v="189" actId="478"/>
          <ac:picMkLst>
            <pc:docMk/>
            <pc:sldMk cId="947306161" sldId="269"/>
            <ac:picMk id="8" creationId="{00000000-0000-0000-0000-000000000000}"/>
          </ac:picMkLst>
        </pc:picChg>
        <pc:picChg chg="add mod">
          <ac:chgData name="MEHALICK, THERESA M" userId="5a7738b2-d91d-4b20-939f-cd6950517606" providerId="ADAL" clId="{B766AFFF-FBDA-4715-A7E7-DC7F07CD2198}" dt="2023-02-09T20:26:06.173" v="366" actId="1038"/>
          <ac:picMkLst>
            <pc:docMk/>
            <pc:sldMk cId="947306161" sldId="269"/>
            <ac:picMk id="11" creationId="{37D7AAED-D011-15D2-4EFC-A57C8EF1ED63}"/>
          </ac:picMkLst>
        </pc:picChg>
        <pc:picChg chg="add mod">
          <ac:chgData name="MEHALICK, THERESA M" userId="5a7738b2-d91d-4b20-939f-cd6950517606" providerId="ADAL" clId="{B766AFFF-FBDA-4715-A7E7-DC7F07CD2198}" dt="2023-02-09T20:28:27.092" v="385" actId="1035"/>
          <ac:picMkLst>
            <pc:docMk/>
            <pc:sldMk cId="947306161" sldId="269"/>
            <ac:picMk id="1026" creationId="{681DE1C2-41C6-CF26-8606-140745B89521}"/>
          </ac:picMkLst>
        </pc:picChg>
      </pc:sldChg>
      <pc:sldChg chg="del">
        <pc:chgData name="MEHALICK, THERESA M" userId="5a7738b2-d91d-4b20-939f-cd6950517606" providerId="ADAL" clId="{B766AFFF-FBDA-4715-A7E7-DC7F07CD2198}" dt="2023-02-09T20:17:19.082" v="35" actId="47"/>
        <pc:sldMkLst>
          <pc:docMk/>
          <pc:sldMk cId="900740286" sldId="281"/>
        </pc:sldMkLst>
      </pc:sldChg>
      <pc:sldChg chg="del">
        <pc:chgData name="MEHALICK, THERESA M" userId="5a7738b2-d91d-4b20-939f-cd6950517606" providerId="ADAL" clId="{B766AFFF-FBDA-4715-A7E7-DC7F07CD2198}" dt="2023-02-09T20:17:26.977" v="37" actId="47"/>
        <pc:sldMkLst>
          <pc:docMk/>
          <pc:sldMk cId="975680778" sldId="285"/>
        </pc:sldMkLst>
      </pc:sldChg>
      <pc:sldChg chg="addSp delSp modSp mod">
        <pc:chgData name="MEHALICK, THERESA M" userId="5a7738b2-d91d-4b20-939f-cd6950517606" providerId="ADAL" clId="{B766AFFF-FBDA-4715-A7E7-DC7F07CD2198}" dt="2023-02-09T20:28:05.057" v="382"/>
        <pc:sldMkLst>
          <pc:docMk/>
          <pc:sldMk cId="3421502922" sldId="396"/>
        </pc:sldMkLst>
        <pc:spChg chg="mod">
          <ac:chgData name="MEHALICK, THERESA M" userId="5a7738b2-d91d-4b20-939f-cd6950517606" providerId="ADAL" clId="{B766AFFF-FBDA-4715-A7E7-DC7F07CD2198}" dt="2023-02-09T20:15:38.050" v="30" actId="20577"/>
          <ac:spMkLst>
            <pc:docMk/>
            <pc:sldMk cId="3421502922" sldId="396"/>
            <ac:spMk id="3" creationId="{AF4DA265-6B28-460E-9254-25373BB54C03}"/>
          </ac:spMkLst>
        </pc:spChg>
        <pc:graphicFrameChg chg="modGraphic">
          <ac:chgData name="MEHALICK, THERESA M" userId="5a7738b2-d91d-4b20-939f-cd6950517606" providerId="ADAL" clId="{B766AFFF-FBDA-4715-A7E7-DC7F07CD2198}" dt="2023-02-09T20:15:26.195" v="16" actId="6549"/>
          <ac:graphicFrameMkLst>
            <pc:docMk/>
            <pc:sldMk cId="3421502922" sldId="396"/>
            <ac:graphicFrameMk id="4" creationId="{00000000-0000-0000-0000-000000000000}"/>
          </ac:graphicFrameMkLst>
        </pc:graphicFrameChg>
        <pc:picChg chg="add del mod">
          <ac:chgData name="MEHALICK, THERESA M" userId="5a7738b2-d91d-4b20-939f-cd6950517606" providerId="ADAL" clId="{B766AFFF-FBDA-4715-A7E7-DC7F07CD2198}" dt="2023-02-09T20:27:43.875" v="374" actId="21"/>
          <ac:picMkLst>
            <pc:docMk/>
            <pc:sldMk cId="3421502922" sldId="396"/>
            <ac:picMk id="5" creationId="{1514BDB8-D446-22B5-EEF6-183EBD51A507}"/>
          </ac:picMkLst>
        </pc:picChg>
        <pc:picChg chg="add mod">
          <ac:chgData name="MEHALICK, THERESA M" userId="5a7738b2-d91d-4b20-939f-cd6950517606" providerId="ADAL" clId="{B766AFFF-FBDA-4715-A7E7-DC7F07CD2198}" dt="2023-02-09T20:28:05.057" v="382"/>
          <ac:picMkLst>
            <pc:docMk/>
            <pc:sldMk cId="3421502922" sldId="396"/>
            <ac:picMk id="7" creationId="{02D9EC5A-9208-43E3-0DA9-186A5E1CCE60}"/>
          </ac:picMkLst>
        </pc:picChg>
        <pc:picChg chg="del">
          <ac:chgData name="MEHALICK, THERESA M" userId="5a7738b2-d91d-4b20-939f-cd6950517606" providerId="ADAL" clId="{B766AFFF-FBDA-4715-A7E7-DC7F07CD2198}" dt="2023-02-09T20:27:39.667" v="371" actId="478"/>
          <ac:picMkLst>
            <pc:docMk/>
            <pc:sldMk cId="3421502922" sldId="396"/>
            <ac:picMk id="9" creationId="{99766E6D-6BA2-414F-8F44-7891C37EC091}"/>
          </ac:picMkLst>
        </pc:picChg>
      </pc:sldChg>
      <pc:sldChg chg="addSp delSp modSp mod ord">
        <pc:chgData name="MEHALICK, THERESA M" userId="5a7738b2-d91d-4b20-939f-cd6950517606" providerId="ADAL" clId="{B766AFFF-FBDA-4715-A7E7-DC7F07CD2198}" dt="2023-02-09T23:45:37.745" v="1658"/>
        <pc:sldMkLst>
          <pc:docMk/>
          <pc:sldMk cId="2009550518" sldId="397"/>
        </pc:sldMkLst>
        <pc:spChg chg="mod">
          <ac:chgData name="MEHALICK, THERESA M" userId="5a7738b2-d91d-4b20-939f-cd6950517606" providerId="ADAL" clId="{B766AFFF-FBDA-4715-A7E7-DC7F07CD2198}" dt="2023-02-09T20:15:21.755" v="7" actId="20577"/>
          <ac:spMkLst>
            <pc:docMk/>
            <pc:sldMk cId="2009550518" sldId="397"/>
            <ac:spMk id="3" creationId="{AF4DA265-6B28-460E-9254-25373BB54C03}"/>
          </ac:spMkLst>
        </pc:spChg>
        <pc:picChg chg="add del mod">
          <ac:chgData name="MEHALICK, THERESA M" userId="5a7738b2-d91d-4b20-939f-cd6950517606" providerId="ADAL" clId="{B766AFFF-FBDA-4715-A7E7-DC7F07CD2198}" dt="2023-02-09T20:28:00.816" v="379" actId="21"/>
          <ac:picMkLst>
            <pc:docMk/>
            <pc:sldMk cId="2009550518" sldId="397"/>
            <ac:picMk id="2" creationId="{BDB5E64B-D71A-0336-077C-C4EABB672A32}"/>
          </ac:picMkLst>
        </pc:picChg>
        <pc:picChg chg="del">
          <ac:chgData name="MEHALICK, THERESA M" userId="5a7738b2-d91d-4b20-939f-cd6950517606" providerId="ADAL" clId="{B766AFFF-FBDA-4715-A7E7-DC7F07CD2198}" dt="2023-02-09T20:28:01.744" v="380" actId="478"/>
          <ac:picMkLst>
            <pc:docMk/>
            <pc:sldMk cId="2009550518" sldId="397"/>
            <ac:picMk id="5" creationId="{DB135458-9E0C-4428-A0ED-0B7F873C7F6D}"/>
          </ac:picMkLst>
        </pc:picChg>
        <pc:picChg chg="add mod">
          <ac:chgData name="MEHALICK, THERESA M" userId="5a7738b2-d91d-4b20-939f-cd6950517606" providerId="ADAL" clId="{B766AFFF-FBDA-4715-A7E7-DC7F07CD2198}" dt="2023-02-09T20:28:01.980" v="381"/>
          <ac:picMkLst>
            <pc:docMk/>
            <pc:sldMk cId="2009550518" sldId="397"/>
            <ac:picMk id="7" creationId="{F360E800-022E-F5EA-6BAC-78C47FFAB374}"/>
          </ac:picMkLst>
        </pc:picChg>
      </pc:sldChg>
      <pc:sldChg chg="del">
        <pc:chgData name="MEHALICK, THERESA M" userId="5a7738b2-d91d-4b20-939f-cd6950517606" providerId="ADAL" clId="{B766AFFF-FBDA-4715-A7E7-DC7F07CD2198}" dt="2023-02-09T20:17:20.408" v="36" actId="47"/>
        <pc:sldMkLst>
          <pc:docMk/>
          <pc:sldMk cId="2455655908" sldId="399"/>
        </pc:sldMkLst>
      </pc:sldChg>
      <pc:sldChg chg="del">
        <pc:chgData name="MEHALICK, THERESA M" userId="5a7738b2-d91d-4b20-939f-cd6950517606" providerId="ADAL" clId="{B766AFFF-FBDA-4715-A7E7-DC7F07CD2198}" dt="2023-02-09T20:17:38.798" v="38" actId="47"/>
        <pc:sldMkLst>
          <pc:docMk/>
          <pc:sldMk cId="357651899" sldId="400"/>
        </pc:sldMkLst>
      </pc:sldChg>
      <pc:sldChg chg="add modAnim">
        <pc:chgData name="MEHALICK, THERESA M" userId="5a7738b2-d91d-4b20-939f-cd6950517606" providerId="ADAL" clId="{B766AFFF-FBDA-4715-A7E7-DC7F07CD2198}" dt="2023-02-09T20:16:08.282" v="33"/>
        <pc:sldMkLst>
          <pc:docMk/>
          <pc:sldMk cId="3217705607" sldId="401"/>
        </pc:sldMkLst>
      </pc:sldChg>
      <pc:sldChg chg="add">
        <pc:chgData name="MEHALICK, THERESA M" userId="5a7738b2-d91d-4b20-939f-cd6950517606" providerId="ADAL" clId="{B766AFFF-FBDA-4715-A7E7-DC7F07CD2198}" dt="2023-02-09T20:17:17.024" v="34"/>
        <pc:sldMkLst>
          <pc:docMk/>
          <pc:sldMk cId="3583671759" sldId="402"/>
        </pc:sldMkLst>
      </pc:sldChg>
      <pc:sldChg chg="add">
        <pc:chgData name="MEHALICK, THERESA M" userId="5a7738b2-d91d-4b20-939f-cd6950517606" providerId="ADAL" clId="{B766AFFF-FBDA-4715-A7E7-DC7F07CD2198}" dt="2023-02-09T20:17:17.024" v="34"/>
        <pc:sldMkLst>
          <pc:docMk/>
          <pc:sldMk cId="2274730427" sldId="403"/>
        </pc:sldMkLst>
      </pc:sldChg>
      <pc:sldChg chg="addSp delSp modSp add mod delAnim modAnim">
        <pc:chgData name="MEHALICK, THERESA M" userId="5a7738b2-d91d-4b20-939f-cd6950517606" providerId="ADAL" clId="{B766AFFF-FBDA-4715-A7E7-DC7F07CD2198}" dt="2023-02-09T21:10:09.530" v="1656"/>
        <pc:sldMkLst>
          <pc:docMk/>
          <pc:sldMk cId="2460820474" sldId="1552"/>
        </pc:sldMkLst>
        <pc:spChg chg="del mod">
          <ac:chgData name="MEHALICK, THERESA M" userId="5a7738b2-d91d-4b20-939f-cd6950517606" providerId="ADAL" clId="{B766AFFF-FBDA-4715-A7E7-DC7F07CD2198}" dt="2023-02-09T20:49:07.116" v="1285" actId="478"/>
          <ac:spMkLst>
            <pc:docMk/>
            <pc:sldMk cId="2460820474" sldId="1552"/>
            <ac:spMk id="5" creationId="{00000000-0000-0000-0000-000000000000}"/>
          </ac:spMkLst>
        </pc:spChg>
        <pc:spChg chg="del mod">
          <ac:chgData name="MEHALICK, THERESA M" userId="5a7738b2-d91d-4b20-939f-cd6950517606" providerId="ADAL" clId="{B766AFFF-FBDA-4715-A7E7-DC7F07CD2198}" dt="2023-02-09T21:04:01.410" v="1473" actId="478"/>
          <ac:spMkLst>
            <pc:docMk/>
            <pc:sldMk cId="2460820474" sldId="1552"/>
            <ac:spMk id="9" creationId="{00000000-0000-0000-0000-000000000000}"/>
          </ac:spMkLst>
        </pc:spChg>
        <pc:spChg chg="add mod">
          <ac:chgData name="MEHALICK, THERESA M" userId="5a7738b2-d91d-4b20-939f-cd6950517606" providerId="ADAL" clId="{B766AFFF-FBDA-4715-A7E7-DC7F07CD2198}" dt="2023-02-09T21:09:45.858" v="1653" actId="1036"/>
          <ac:spMkLst>
            <pc:docMk/>
            <pc:sldMk cId="2460820474" sldId="1552"/>
            <ac:spMk id="10" creationId="{BBE6FEBF-C51E-A1B5-2D82-09036E2F73EB}"/>
          </ac:spMkLst>
        </pc:spChg>
        <pc:spChg chg="del mod">
          <ac:chgData name="MEHALICK, THERESA M" userId="5a7738b2-d91d-4b20-939f-cd6950517606" providerId="ADAL" clId="{B766AFFF-FBDA-4715-A7E7-DC7F07CD2198}" dt="2023-02-09T21:04:01.410" v="1473" actId="478"/>
          <ac:spMkLst>
            <pc:docMk/>
            <pc:sldMk cId="2460820474" sldId="1552"/>
            <ac:spMk id="11" creationId="{00000000-0000-0000-0000-000000000000}"/>
          </ac:spMkLst>
        </pc:spChg>
        <pc:spChg chg="del">
          <ac:chgData name="MEHALICK, THERESA M" userId="5a7738b2-d91d-4b20-939f-cd6950517606" providerId="ADAL" clId="{B766AFFF-FBDA-4715-A7E7-DC7F07CD2198}" dt="2023-02-09T20:48:48.951" v="1284" actId="478"/>
          <ac:spMkLst>
            <pc:docMk/>
            <pc:sldMk cId="2460820474" sldId="1552"/>
            <ac:spMk id="21" creationId="{00000000-0000-0000-0000-000000000000}"/>
          </ac:spMkLst>
        </pc:spChg>
        <pc:spChg chg="del">
          <ac:chgData name="MEHALICK, THERESA M" userId="5a7738b2-d91d-4b20-939f-cd6950517606" providerId="ADAL" clId="{B766AFFF-FBDA-4715-A7E7-DC7F07CD2198}" dt="2023-02-09T20:48:48.951" v="1284" actId="478"/>
          <ac:spMkLst>
            <pc:docMk/>
            <pc:sldMk cId="2460820474" sldId="1552"/>
            <ac:spMk id="23" creationId="{00000000-0000-0000-0000-000000000000}"/>
          </ac:spMkLst>
        </pc:spChg>
        <pc:spChg chg="del">
          <ac:chgData name="MEHALICK, THERESA M" userId="5a7738b2-d91d-4b20-939f-cd6950517606" providerId="ADAL" clId="{B766AFFF-FBDA-4715-A7E7-DC7F07CD2198}" dt="2023-02-09T20:48:48.951" v="1284" actId="478"/>
          <ac:spMkLst>
            <pc:docMk/>
            <pc:sldMk cId="2460820474" sldId="1552"/>
            <ac:spMk id="24" creationId="{6AF94B1A-5CD6-4930-8D53-67645FC6F7FB}"/>
          </ac:spMkLst>
        </pc:spChg>
        <pc:spChg chg="add mod">
          <ac:chgData name="MEHALICK, THERESA M" userId="5a7738b2-d91d-4b20-939f-cd6950517606" providerId="ADAL" clId="{B766AFFF-FBDA-4715-A7E7-DC7F07CD2198}" dt="2023-02-09T21:09:45.858" v="1653" actId="1036"/>
          <ac:spMkLst>
            <pc:docMk/>
            <pc:sldMk cId="2460820474" sldId="1552"/>
            <ac:spMk id="33" creationId="{B4607E4E-923A-DCA6-303C-5540BA5B0F04}"/>
          </ac:spMkLst>
        </pc:spChg>
        <pc:spChg chg="add mod">
          <ac:chgData name="MEHALICK, THERESA M" userId="5a7738b2-d91d-4b20-939f-cd6950517606" providerId="ADAL" clId="{B766AFFF-FBDA-4715-A7E7-DC7F07CD2198}" dt="2023-02-09T21:09:45.858" v="1653" actId="1036"/>
          <ac:spMkLst>
            <pc:docMk/>
            <pc:sldMk cId="2460820474" sldId="1552"/>
            <ac:spMk id="36" creationId="{FB824B3E-4EBF-A4ED-1D39-79EA1AFF97EB}"/>
          </ac:spMkLst>
        </pc:spChg>
        <pc:spChg chg="add mod">
          <ac:chgData name="MEHALICK, THERESA M" userId="5a7738b2-d91d-4b20-939f-cd6950517606" providerId="ADAL" clId="{B766AFFF-FBDA-4715-A7E7-DC7F07CD2198}" dt="2023-02-09T21:09:45.858" v="1653" actId="1036"/>
          <ac:spMkLst>
            <pc:docMk/>
            <pc:sldMk cId="2460820474" sldId="1552"/>
            <ac:spMk id="39" creationId="{69722D70-93C4-24AF-95C3-0A70762FA06C}"/>
          </ac:spMkLst>
        </pc:spChg>
        <pc:spChg chg="add mod">
          <ac:chgData name="MEHALICK, THERESA M" userId="5a7738b2-d91d-4b20-939f-cd6950517606" providerId="ADAL" clId="{B766AFFF-FBDA-4715-A7E7-DC7F07CD2198}" dt="2023-02-09T21:09:45.858" v="1653" actId="1036"/>
          <ac:spMkLst>
            <pc:docMk/>
            <pc:sldMk cId="2460820474" sldId="1552"/>
            <ac:spMk id="43" creationId="{6B5AF55F-8A22-2BE1-1A14-99F1A8D24FE4}"/>
          </ac:spMkLst>
        </pc:spChg>
        <pc:spChg chg="add mod">
          <ac:chgData name="MEHALICK, THERESA M" userId="5a7738b2-d91d-4b20-939f-cd6950517606" providerId="ADAL" clId="{B766AFFF-FBDA-4715-A7E7-DC7F07CD2198}" dt="2023-02-09T21:09:45.858" v="1653" actId="1036"/>
          <ac:spMkLst>
            <pc:docMk/>
            <pc:sldMk cId="2460820474" sldId="1552"/>
            <ac:spMk id="44" creationId="{C06288BC-F529-028E-A3CF-8CE840AECC5A}"/>
          </ac:spMkLst>
        </pc:spChg>
        <pc:grpChg chg="add del mod">
          <ac:chgData name="MEHALICK, THERESA M" userId="5a7738b2-d91d-4b20-939f-cd6950517606" providerId="ADAL" clId="{B766AFFF-FBDA-4715-A7E7-DC7F07CD2198}" dt="2023-02-09T21:04:25.537" v="1476" actId="478"/>
          <ac:grpSpMkLst>
            <pc:docMk/>
            <pc:sldMk cId="2460820474" sldId="1552"/>
            <ac:grpSpMk id="17" creationId="{DC9A703D-1B3F-48E4-A03A-C6EECE42424A}"/>
          </ac:grpSpMkLst>
        </pc:grpChg>
        <pc:graphicFrameChg chg="modGraphic">
          <ac:chgData name="MEHALICK, THERESA M" userId="5a7738b2-d91d-4b20-939f-cd6950517606" providerId="ADAL" clId="{B766AFFF-FBDA-4715-A7E7-DC7F07CD2198}" dt="2023-02-09T21:02:50.106" v="1457" actId="20577"/>
          <ac:graphicFrameMkLst>
            <pc:docMk/>
            <pc:sldMk cId="2460820474" sldId="1552"/>
            <ac:graphicFrameMk id="2" creationId="{00000000-0000-0000-0000-000000000000}"/>
          </ac:graphicFrameMkLst>
        </pc:graphicFrameChg>
        <pc:picChg chg="del mod">
          <ac:chgData name="MEHALICK, THERESA M" userId="5a7738b2-d91d-4b20-939f-cd6950517606" providerId="ADAL" clId="{B766AFFF-FBDA-4715-A7E7-DC7F07CD2198}" dt="2023-02-09T21:04:01.410" v="1473" actId="478"/>
          <ac:picMkLst>
            <pc:docMk/>
            <pc:sldMk cId="2460820474" sldId="1552"/>
            <ac:picMk id="4" creationId="{00000000-0000-0000-0000-000000000000}"/>
          </ac:picMkLst>
        </pc:picChg>
        <pc:picChg chg="add del mod">
          <ac:chgData name="MEHALICK, THERESA M" userId="5a7738b2-d91d-4b20-939f-cd6950517606" providerId="ADAL" clId="{B766AFFF-FBDA-4715-A7E7-DC7F07CD2198}" dt="2023-02-09T21:02:39.399" v="1428" actId="478"/>
          <ac:picMkLst>
            <pc:docMk/>
            <pc:sldMk cId="2460820474" sldId="1552"/>
            <ac:picMk id="6" creationId="{0B5A94D1-BD24-BA09-20AD-30E2C7D5728A}"/>
          </ac:picMkLst>
        </pc:picChg>
        <pc:picChg chg="add del mod">
          <ac:chgData name="MEHALICK, THERESA M" userId="5a7738b2-d91d-4b20-939f-cd6950517606" providerId="ADAL" clId="{B766AFFF-FBDA-4715-A7E7-DC7F07CD2198}" dt="2023-02-09T21:04:25.915" v="1477" actId="478"/>
          <ac:picMkLst>
            <pc:docMk/>
            <pc:sldMk cId="2460820474" sldId="1552"/>
            <ac:picMk id="8" creationId="{D7AA9E51-E5D1-7FA2-DE81-2FD956003A4E}"/>
          </ac:picMkLst>
        </pc:picChg>
        <pc:picChg chg="add mod">
          <ac:chgData name="MEHALICK, THERESA M" userId="5a7738b2-d91d-4b20-939f-cd6950517606" providerId="ADAL" clId="{B766AFFF-FBDA-4715-A7E7-DC7F07CD2198}" dt="2023-02-09T20:59:00.523" v="1365" actId="164"/>
          <ac:picMkLst>
            <pc:docMk/>
            <pc:sldMk cId="2460820474" sldId="1552"/>
            <ac:picMk id="13" creationId="{A93AD7DE-691D-91A4-27D7-FB74977864BA}"/>
          </ac:picMkLst>
        </pc:picChg>
        <pc:picChg chg="del mod">
          <ac:chgData name="MEHALICK, THERESA M" userId="5a7738b2-d91d-4b20-939f-cd6950517606" providerId="ADAL" clId="{B766AFFF-FBDA-4715-A7E7-DC7F07CD2198}" dt="2023-02-09T21:04:01.410" v="1473" actId="478"/>
          <ac:picMkLst>
            <pc:docMk/>
            <pc:sldMk cId="2460820474" sldId="1552"/>
            <ac:picMk id="14" creationId="{00000000-0000-0000-0000-000000000000}"/>
          </ac:picMkLst>
        </pc:picChg>
        <pc:picChg chg="add mod">
          <ac:chgData name="MEHALICK, THERESA M" userId="5a7738b2-d91d-4b20-939f-cd6950517606" providerId="ADAL" clId="{B766AFFF-FBDA-4715-A7E7-DC7F07CD2198}" dt="2023-02-09T20:59:00.523" v="1365" actId="164"/>
          <ac:picMkLst>
            <pc:docMk/>
            <pc:sldMk cId="2460820474" sldId="1552"/>
            <ac:picMk id="16" creationId="{69A3DE60-9875-2C60-A2CA-580276224816}"/>
          </ac:picMkLst>
        </pc:picChg>
        <pc:picChg chg="add mod modCrop">
          <ac:chgData name="MEHALICK, THERESA M" userId="5a7738b2-d91d-4b20-939f-cd6950517606" providerId="ADAL" clId="{B766AFFF-FBDA-4715-A7E7-DC7F07CD2198}" dt="2023-02-09T21:09:45.858" v="1653" actId="1036"/>
          <ac:picMkLst>
            <pc:docMk/>
            <pc:sldMk cId="2460820474" sldId="1552"/>
            <ac:picMk id="19" creationId="{0D6BE16A-6EDC-DB01-3B19-6C5834D3A3F8}"/>
          </ac:picMkLst>
        </pc:picChg>
        <pc:picChg chg="add mod modCrop">
          <ac:chgData name="MEHALICK, THERESA M" userId="5a7738b2-d91d-4b20-939f-cd6950517606" providerId="ADAL" clId="{B766AFFF-FBDA-4715-A7E7-DC7F07CD2198}" dt="2023-02-09T21:09:45.858" v="1653" actId="1036"/>
          <ac:picMkLst>
            <pc:docMk/>
            <pc:sldMk cId="2460820474" sldId="1552"/>
            <ac:picMk id="20" creationId="{5FC4A344-87A8-4D59-9C6F-8C0E981CB9DE}"/>
          </ac:picMkLst>
        </pc:picChg>
        <pc:picChg chg="del mod">
          <ac:chgData name="MEHALICK, THERESA M" userId="5a7738b2-d91d-4b20-939f-cd6950517606" providerId="ADAL" clId="{B766AFFF-FBDA-4715-A7E7-DC7F07CD2198}" dt="2023-02-09T21:04:01.410" v="1473" actId="478"/>
          <ac:picMkLst>
            <pc:docMk/>
            <pc:sldMk cId="2460820474" sldId="1552"/>
            <ac:picMk id="22" creationId="{73EBC5D3-19BB-4622-8C4F-014AE9245711}"/>
          </ac:picMkLst>
        </pc:picChg>
        <pc:picChg chg="del mod">
          <ac:chgData name="MEHALICK, THERESA M" userId="5a7738b2-d91d-4b20-939f-cd6950517606" providerId="ADAL" clId="{B766AFFF-FBDA-4715-A7E7-DC7F07CD2198}" dt="2023-02-09T21:04:01.410" v="1473" actId="478"/>
          <ac:picMkLst>
            <pc:docMk/>
            <pc:sldMk cId="2460820474" sldId="1552"/>
            <ac:picMk id="25" creationId="{7E95B5A0-DD32-450F-8052-20B1C36FDC9C}"/>
          </ac:picMkLst>
        </pc:picChg>
        <pc:picChg chg="del mod">
          <ac:chgData name="MEHALICK, THERESA M" userId="5a7738b2-d91d-4b20-939f-cd6950517606" providerId="ADAL" clId="{B766AFFF-FBDA-4715-A7E7-DC7F07CD2198}" dt="2023-02-09T21:04:01.410" v="1473" actId="478"/>
          <ac:picMkLst>
            <pc:docMk/>
            <pc:sldMk cId="2460820474" sldId="1552"/>
            <ac:picMk id="26" creationId="{AD472C85-363C-4BBE-9462-27F0EE6410DC}"/>
          </ac:picMkLst>
        </pc:picChg>
        <pc:picChg chg="del mod">
          <ac:chgData name="MEHALICK, THERESA M" userId="5a7738b2-d91d-4b20-939f-cd6950517606" providerId="ADAL" clId="{B766AFFF-FBDA-4715-A7E7-DC7F07CD2198}" dt="2023-02-09T21:04:01.410" v="1473" actId="478"/>
          <ac:picMkLst>
            <pc:docMk/>
            <pc:sldMk cId="2460820474" sldId="1552"/>
            <ac:picMk id="27" creationId="{531E6AF9-F2F9-4362-AB05-D6659409CEDC}"/>
          </ac:picMkLst>
        </pc:picChg>
        <pc:picChg chg="del mod">
          <ac:chgData name="MEHALICK, THERESA M" userId="5a7738b2-d91d-4b20-939f-cd6950517606" providerId="ADAL" clId="{B766AFFF-FBDA-4715-A7E7-DC7F07CD2198}" dt="2023-02-09T21:04:01.410" v="1473" actId="478"/>
          <ac:picMkLst>
            <pc:docMk/>
            <pc:sldMk cId="2460820474" sldId="1552"/>
            <ac:picMk id="28" creationId="{FE4EA56E-9AF1-4B01-8AEF-B0045D876ADB}"/>
          </ac:picMkLst>
        </pc:picChg>
        <pc:picChg chg="del mod">
          <ac:chgData name="MEHALICK, THERESA M" userId="5a7738b2-d91d-4b20-939f-cd6950517606" providerId="ADAL" clId="{B766AFFF-FBDA-4715-A7E7-DC7F07CD2198}" dt="2023-02-09T21:04:01.410" v="1473" actId="478"/>
          <ac:picMkLst>
            <pc:docMk/>
            <pc:sldMk cId="2460820474" sldId="1552"/>
            <ac:picMk id="29" creationId="{B113184A-1412-4BCB-8A6E-8AF72A7996EE}"/>
          </ac:picMkLst>
        </pc:picChg>
        <pc:picChg chg="del mod">
          <ac:chgData name="MEHALICK, THERESA M" userId="5a7738b2-d91d-4b20-939f-cd6950517606" providerId="ADAL" clId="{B766AFFF-FBDA-4715-A7E7-DC7F07CD2198}" dt="2023-02-09T21:04:01.410" v="1473" actId="478"/>
          <ac:picMkLst>
            <pc:docMk/>
            <pc:sldMk cId="2460820474" sldId="1552"/>
            <ac:picMk id="31" creationId="{CD3179FD-CDAD-4A4B-A5DF-BD965D4925E8}"/>
          </ac:picMkLst>
        </pc:picChg>
        <pc:picChg chg="add mod modCrop">
          <ac:chgData name="MEHALICK, THERESA M" userId="5a7738b2-d91d-4b20-939f-cd6950517606" providerId="ADAL" clId="{B766AFFF-FBDA-4715-A7E7-DC7F07CD2198}" dt="2023-02-09T21:09:45.858" v="1653" actId="1036"/>
          <ac:picMkLst>
            <pc:docMk/>
            <pc:sldMk cId="2460820474" sldId="1552"/>
            <ac:picMk id="32" creationId="{BA4543B2-E174-8665-69E3-FA99C30B0DA9}"/>
          </ac:picMkLst>
        </pc:picChg>
        <pc:picChg chg="add mod">
          <ac:chgData name="MEHALICK, THERESA M" userId="5a7738b2-d91d-4b20-939f-cd6950517606" providerId="ADAL" clId="{B766AFFF-FBDA-4715-A7E7-DC7F07CD2198}" dt="2023-02-09T21:09:45.858" v="1653" actId="1036"/>
          <ac:picMkLst>
            <pc:docMk/>
            <pc:sldMk cId="2460820474" sldId="1552"/>
            <ac:picMk id="35" creationId="{6D5C6FD0-A5A2-D780-B61F-EFEE9F8D2486}"/>
          </ac:picMkLst>
        </pc:picChg>
        <pc:picChg chg="add mod">
          <ac:chgData name="MEHALICK, THERESA M" userId="5a7738b2-d91d-4b20-939f-cd6950517606" providerId="ADAL" clId="{B766AFFF-FBDA-4715-A7E7-DC7F07CD2198}" dt="2023-02-09T21:09:45.858" v="1653" actId="1036"/>
          <ac:picMkLst>
            <pc:docMk/>
            <pc:sldMk cId="2460820474" sldId="1552"/>
            <ac:picMk id="38" creationId="{C43AD55A-B14E-1999-ADB6-593EC260C4E7}"/>
          </ac:picMkLst>
        </pc:picChg>
        <pc:picChg chg="add del mod">
          <ac:chgData name="MEHALICK, THERESA M" userId="5a7738b2-d91d-4b20-939f-cd6950517606" providerId="ADAL" clId="{B766AFFF-FBDA-4715-A7E7-DC7F07CD2198}" dt="2023-02-09T21:08:05.440" v="1548" actId="478"/>
          <ac:picMkLst>
            <pc:docMk/>
            <pc:sldMk cId="2460820474" sldId="1552"/>
            <ac:picMk id="41" creationId="{FA24B1C4-744D-E6F7-73BA-4DB8EB8EA2B7}"/>
          </ac:picMkLst>
        </pc:picChg>
        <pc:picChg chg="add mod">
          <ac:chgData name="MEHALICK, THERESA M" userId="5a7738b2-d91d-4b20-939f-cd6950517606" providerId="ADAL" clId="{B766AFFF-FBDA-4715-A7E7-DC7F07CD2198}" dt="2023-02-09T21:09:45.858" v="1653" actId="1036"/>
          <ac:picMkLst>
            <pc:docMk/>
            <pc:sldMk cId="2460820474" sldId="1552"/>
            <ac:picMk id="42" creationId="{2129AF46-0805-D049-59BD-9674971DC0E9}"/>
          </ac:picMkLst>
        </pc:picChg>
        <pc:picChg chg="add mod">
          <ac:chgData name="MEHALICK, THERESA M" userId="5a7738b2-d91d-4b20-939f-cd6950517606" providerId="ADAL" clId="{B766AFFF-FBDA-4715-A7E7-DC7F07CD2198}" dt="2023-02-09T21:09:45.858" v="1653" actId="1036"/>
          <ac:picMkLst>
            <pc:docMk/>
            <pc:sldMk cId="2460820474" sldId="1552"/>
            <ac:picMk id="45" creationId="{DA4422BF-2EE3-1C78-26E7-1FC4C2191329}"/>
          </ac:picMkLst>
        </pc:picChg>
      </pc:sldChg>
      <pc:sldChg chg="add">
        <pc:chgData name="MEHALICK, THERESA M" userId="5a7738b2-d91d-4b20-939f-cd6950517606" providerId="ADAL" clId="{B766AFFF-FBDA-4715-A7E7-DC7F07CD2198}" dt="2023-02-09T20:17:17.024" v="34"/>
        <pc:sldMkLst>
          <pc:docMk/>
          <pc:sldMk cId="351202662" sldId="1874"/>
        </pc:sldMkLst>
      </pc:sldChg>
      <pc:sldChg chg="addSp delSp modSp add mod ord addAnim delAnim modAnim">
        <pc:chgData name="MEHALICK, THERESA M" userId="5a7738b2-d91d-4b20-939f-cd6950517606" providerId="ADAL" clId="{B766AFFF-FBDA-4715-A7E7-DC7F07CD2198}" dt="2023-02-09T20:42:33.532" v="1258" actId="1035"/>
        <pc:sldMkLst>
          <pc:docMk/>
          <pc:sldMk cId="2473280451" sldId="1875"/>
        </pc:sldMkLst>
        <pc:grpChg chg="mod">
          <ac:chgData name="MEHALICK, THERESA M" userId="5a7738b2-d91d-4b20-939f-cd6950517606" providerId="ADAL" clId="{B766AFFF-FBDA-4715-A7E7-DC7F07CD2198}" dt="2023-02-09T20:32:36.144" v="389" actId="1076"/>
          <ac:grpSpMkLst>
            <pc:docMk/>
            <pc:sldMk cId="2473280451" sldId="1875"/>
            <ac:grpSpMk id="30" creationId="{1D9C4413-A75B-A60B-D960-457E08FA0CF4}"/>
          </ac:grpSpMkLst>
        </pc:grpChg>
        <pc:graphicFrameChg chg="add del mod modGraphic">
          <ac:chgData name="MEHALICK, THERESA M" userId="5a7738b2-d91d-4b20-939f-cd6950517606" providerId="ADAL" clId="{B766AFFF-FBDA-4715-A7E7-DC7F07CD2198}" dt="2023-02-09T20:41:21.213" v="1233" actId="21"/>
          <ac:graphicFrameMkLst>
            <pc:docMk/>
            <pc:sldMk cId="2473280451" sldId="1875"/>
            <ac:graphicFrameMk id="2" creationId="{CC5AE1BF-40F8-28E9-0732-76B4E90AF28E}"/>
          </ac:graphicFrameMkLst>
        </pc:graphicFrameChg>
        <pc:graphicFrameChg chg="add mod modGraphic">
          <ac:chgData name="MEHALICK, THERESA M" userId="5a7738b2-d91d-4b20-939f-cd6950517606" providerId="ADAL" clId="{B766AFFF-FBDA-4715-A7E7-DC7F07CD2198}" dt="2023-02-09T20:42:33.532" v="1258" actId="1035"/>
          <ac:graphicFrameMkLst>
            <pc:docMk/>
            <pc:sldMk cId="2473280451" sldId="1875"/>
            <ac:graphicFrameMk id="5" creationId="{2A1785C3-093D-273A-D0FC-87AEE69866D6}"/>
          </ac:graphicFrameMkLst>
        </pc:graphicFrameChg>
        <pc:picChg chg="add del mod">
          <ac:chgData name="MEHALICK, THERESA M" userId="5a7738b2-d91d-4b20-939f-cd6950517606" providerId="ADAL" clId="{B766AFFF-FBDA-4715-A7E7-DC7F07CD2198}" dt="2023-02-09T20:39:01.219" v="1217" actId="478"/>
          <ac:picMkLst>
            <pc:docMk/>
            <pc:sldMk cId="2473280451" sldId="1875"/>
            <ac:picMk id="4" creationId="{AEC9F8C4-CD79-0FFB-9DE5-7C831B8A0C2E}"/>
          </ac:picMkLst>
        </pc:picChg>
      </pc:sldChg>
      <pc:sldChg chg="addSp delSp modSp add mod ord">
        <pc:chgData name="MEHALICK, THERESA M" userId="5a7738b2-d91d-4b20-939f-cd6950517606" providerId="ADAL" clId="{B766AFFF-FBDA-4715-A7E7-DC7F07CD2198}" dt="2023-02-09T20:42:19.649" v="1242" actId="20577"/>
        <pc:sldMkLst>
          <pc:docMk/>
          <pc:sldMk cId="2689552451" sldId="1876"/>
        </pc:sldMkLst>
        <pc:graphicFrameChg chg="mod modGraphic">
          <ac:chgData name="MEHALICK, THERESA M" userId="5a7738b2-d91d-4b20-939f-cd6950517606" providerId="ADAL" clId="{B766AFFF-FBDA-4715-A7E7-DC7F07CD2198}" dt="2023-02-09T20:42:19.649" v="1242" actId="20577"/>
          <ac:graphicFrameMkLst>
            <pc:docMk/>
            <pc:sldMk cId="2689552451" sldId="1876"/>
            <ac:graphicFrameMk id="2" creationId="{CC5AE1BF-40F8-28E9-0732-76B4E90AF28E}"/>
          </ac:graphicFrameMkLst>
        </pc:graphicFrameChg>
        <pc:picChg chg="add del mod">
          <ac:chgData name="MEHALICK, THERESA M" userId="5a7738b2-d91d-4b20-939f-cd6950517606" providerId="ADAL" clId="{B766AFFF-FBDA-4715-A7E7-DC7F07CD2198}" dt="2023-02-09T20:39:55.775" v="1225" actId="21"/>
          <ac:picMkLst>
            <pc:docMk/>
            <pc:sldMk cId="2689552451" sldId="1876"/>
            <ac:picMk id="4" creationId="{C5EC20B0-AFBE-315A-2F7E-CD99BC93DF68}"/>
          </ac:picMkLst>
        </pc:picChg>
      </pc:sldChg>
      <pc:sldChg chg="addSp delSp modSp new mod delAnim modAnim">
        <pc:chgData name="MEHALICK, THERESA M" userId="5a7738b2-d91d-4b20-939f-cd6950517606" providerId="ADAL" clId="{B766AFFF-FBDA-4715-A7E7-DC7F07CD2198}" dt="2023-02-09T20:41:44.082" v="1239" actId="21"/>
        <pc:sldMkLst>
          <pc:docMk/>
          <pc:sldMk cId="3430894212" sldId="1877"/>
        </pc:sldMkLst>
        <pc:graphicFrameChg chg="add del mod">
          <ac:chgData name="MEHALICK, THERESA M" userId="5a7738b2-d91d-4b20-939f-cd6950517606" providerId="ADAL" clId="{B766AFFF-FBDA-4715-A7E7-DC7F07CD2198}" dt="2023-02-09T20:41:29.009" v="1235"/>
          <ac:graphicFrameMkLst>
            <pc:docMk/>
            <pc:sldMk cId="3430894212" sldId="1877"/>
            <ac:graphicFrameMk id="5" creationId="{D46423C2-B420-6FF0-707C-C4360C0B0384}"/>
          </ac:graphicFrameMkLst>
        </pc:graphicFrameChg>
        <pc:picChg chg="add mod">
          <ac:chgData name="MEHALICK, THERESA M" userId="5a7738b2-d91d-4b20-939f-cd6950517606" providerId="ADAL" clId="{B766AFFF-FBDA-4715-A7E7-DC7F07CD2198}" dt="2023-02-09T20:39:56.511" v="1226"/>
          <ac:picMkLst>
            <pc:docMk/>
            <pc:sldMk cId="3430894212" sldId="1877"/>
            <ac:picMk id="2" creationId="{EAB6BB96-5A54-02DE-4B22-4D3B8E24DE71}"/>
          </ac:picMkLst>
        </pc:picChg>
        <pc:picChg chg="add del">
          <ac:chgData name="MEHALICK, THERESA M" userId="5a7738b2-d91d-4b20-939f-cd6950517606" providerId="ADAL" clId="{B766AFFF-FBDA-4715-A7E7-DC7F07CD2198}" dt="2023-02-09T20:41:44.082" v="1239" actId="21"/>
          <ac:picMkLst>
            <pc:docMk/>
            <pc:sldMk cId="3430894212" sldId="1877"/>
            <ac:picMk id="4" creationId="{5760D4DC-8099-416D-9463-C3CBDA92AE74}"/>
          </ac:picMkLst>
        </pc:picChg>
      </pc:sldChg>
      <pc:sldChg chg="addSp modSp new modAnim">
        <pc:chgData name="MEHALICK, THERESA M" userId="5a7738b2-d91d-4b20-939f-cd6950517606" providerId="ADAL" clId="{B766AFFF-FBDA-4715-A7E7-DC7F07CD2198}" dt="2023-02-09T20:41:44.678" v="1240"/>
        <pc:sldMkLst>
          <pc:docMk/>
          <pc:sldMk cId="2695327722" sldId="1878"/>
        </pc:sldMkLst>
        <pc:picChg chg="add mod">
          <ac:chgData name="MEHALICK, THERESA M" userId="5a7738b2-d91d-4b20-939f-cd6950517606" providerId="ADAL" clId="{B766AFFF-FBDA-4715-A7E7-DC7F07CD2198}" dt="2023-02-09T20:41:44.678" v="1240"/>
          <ac:picMkLst>
            <pc:docMk/>
            <pc:sldMk cId="2695327722" sldId="1878"/>
            <ac:picMk id="2" creationId="{932D8666-7DB4-ED4E-681A-E8437C39C4E5}"/>
          </ac:picMkLst>
        </pc:picChg>
      </pc:sldChg>
      <pc:sldChg chg="delSp modSp add mod delAnim">
        <pc:chgData name="MEHALICK, THERESA M" userId="5a7738b2-d91d-4b20-939f-cd6950517606" providerId="ADAL" clId="{B766AFFF-FBDA-4715-A7E7-DC7F07CD2198}" dt="2023-02-09T21:02:27.425" v="1423" actId="20577"/>
        <pc:sldMkLst>
          <pc:docMk/>
          <pc:sldMk cId="3963259696" sldId="1879"/>
        </pc:sldMkLst>
        <pc:spChg chg="del">
          <ac:chgData name="MEHALICK, THERESA M" userId="5a7738b2-d91d-4b20-939f-cd6950517606" providerId="ADAL" clId="{B766AFFF-FBDA-4715-A7E7-DC7F07CD2198}" dt="2023-02-09T21:01:58.253" v="1367" actId="478"/>
          <ac:spMkLst>
            <pc:docMk/>
            <pc:sldMk cId="3963259696" sldId="1879"/>
            <ac:spMk id="9" creationId="{00000000-0000-0000-0000-000000000000}"/>
          </ac:spMkLst>
        </pc:spChg>
        <pc:spChg chg="del">
          <ac:chgData name="MEHALICK, THERESA M" userId="5a7738b2-d91d-4b20-939f-cd6950517606" providerId="ADAL" clId="{B766AFFF-FBDA-4715-A7E7-DC7F07CD2198}" dt="2023-02-09T21:02:01.633" v="1369" actId="478"/>
          <ac:spMkLst>
            <pc:docMk/>
            <pc:sldMk cId="3963259696" sldId="1879"/>
            <ac:spMk id="10" creationId="{BBE6FEBF-C51E-A1B5-2D82-09036E2F73EB}"/>
          </ac:spMkLst>
        </pc:spChg>
        <pc:spChg chg="del">
          <ac:chgData name="MEHALICK, THERESA M" userId="5a7738b2-d91d-4b20-939f-cd6950517606" providerId="ADAL" clId="{B766AFFF-FBDA-4715-A7E7-DC7F07CD2198}" dt="2023-02-09T21:01:58.253" v="1367" actId="478"/>
          <ac:spMkLst>
            <pc:docMk/>
            <pc:sldMk cId="3963259696" sldId="1879"/>
            <ac:spMk id="11" creationId="{00000000-0000-0000-0000-000000000000}"/>
          </ac:spMkLst>
        </pc:spChg>
        <pc:grpChg chg="del">
          <ac:chgData name="MEHALICK, THERESA M" userId="5a7738b2-d91d-4b20-939f-cd6950517606" providerId="ADAL" clId="{B766AFFF-FBDA-4715-A7E7-DC7F07CD2198}" dt="2023-02-09T21:02:01.633" v="1369" actId="478"/>
          <ac:grpSpMkLst>
            <pc:docMk/>
            <pc:sldMk cId="3963259696" sldId="1879"/>
            <ac:grpSpMk id="17" creationId="{DC9A703D-1B3F-48E4-A03A-C6EECE42424A}"/>
          </ac:grpSpMkLst>
        </pc:grpChg>
        <pc:graphicFrameChg chg="modGraphic">
          <ac:chgData name="MEHALICK, THERESA M" userId="5a7738b2-d91d-4b20-939f-cd6950517606" providerId="ADAL" clId="{B766AFFF-FBDA-4715-A7E7-DC7F07CD2198}" dt="2023-02-09T21:02:27.425" v="1423" actId="20577"/>
          <ac:graphicFrameMkLst>
            <pc:docMk/>
            <pc:sldMk cId="3963259696" sldId="1879"/>
            <ac:graphicFrameMk id="2" creationId="{00000000-0000-0000-0000-000000000000}"/>
          </ac:graphicFrameMkLst>
        </pc:graphicFrameChg>
        <pc:picChg chg="del">
          <ac:chgData name="MEHALICK, THERESA M" userId="5a7738b2-d91d-4b20-939f-cd6950517606" providerId="ADAL" clId="{B766AFFF-FBDA-4715-A7E7-DC7F07CD2198}" dt="2023-02-09T21:01:58.253" v="1367" actId="478"/>
          <ac:picMkLst>
            <pc:docMk/>
            <pc:sldMk cId="3963259696" sldId="1879"/>
            <ac:picMk id="4" creationId="{00000000-0000-0000-0000-000000000000}"/>
          </ac:picMkLst>
        </pc:picChg>
        <pc:picChg chg="mod">
          <ac:chgData name="MEHALICK, THERESA M" userId="5a7738b2-d91d-4b20-939f-cd6950517606" providerId="ADAL" clId="{B766AFFF-FBDA-4715-A7E7-DC7F07CD2198}" dt="2023-02-09T21:02:11.295" v="1372" actId="1076"/>
          <ac:picMkLst>
            <pc:docMk/>
            <pc:sldMk cId="3963259696" sldId="1879"/>
            <ac:picMk id="6" creationId="{0B5A94D1-BD24-BA09-20AD-30E2C7D5728A}"/>
          </ac:picMkLst>
        </pc:picChg>
        <pc:picChg chg="del">
          <ac:chgData name="MEHALICK, THERESA M" userId="5a7738b2-d91d-4b20-939f-cd6950517606" providerId="ADAL" clId="{B766AFFF-FBDA-4715-A7E7-DC7F07CD2198}" dt="2023-02-09T21:02:00.043" v="1368" actId="478"/>
          <ac:picMkLst>
            <pc:docMk/>
            <pc:sldMk cId="3963259696" sldId="1879"/>
            <ac:picMk id="8" creationId="{D7AA9E51-E5D1-7FA2-DE81-2FD956003A4E}"/>
          </ac:picMkLst>
        </pc:picChg>
        <pc:picChg chg="del">
          <ac:chgData name="MEHALICK, THERESA M" userId="5a7738b2-d91d-4b20-939f-cd6950517606" providerId="ADAL" clId="{B766AFFF-FBDA-4715-A7E7-DC7F07CD2198}" dt="2023-02-09T21:01:58.253" v="1367" actId="478"/>
          <ac:picMkLst>
            <pc:docMk/>
            <pc:sldMk cId="3963259696" sldId="1879"/>
            <ac:picMk id="14" creationId="{00000000-0000-0000-0000-000000000000}"/>
          </ac:picMkLst>
        </pc:picChg>
        <pc:picChg chg="del">
          <ac:chgData name="MEHALICK, THERESA M" userId="5a7738b2-d91d-4b20-939f-cd6950517606" providerId="ADAL" clId="{B766AFFF-FBDA-4715-A7E7-DC7F07CD2198}" dt="2023-02-09T21:01:58.253" v="1367" actId="478"/>
          <ac:picMkLst>
            <pc:docMk/>
            <pc:sldMk cId="3963259696" sldId="1879"/>
            <ac:picMk id="22" creationId="{73EBC5D3-19BB-4622-8C4F-014AE9245711}"/>
          </ac:picMkLst>
        </pc:picChg>
        <pc:picChg chg="del">
          <ac:chgData name="MEHALICK, THERESA M" userId="5a7738b2-d91d-4b20-939f-cd6950517606" providerId="ADAL" clId="{B766AFFF-FBDA-4715-A7E7-DC7F07CD2198}" dt="2023-02-09T21:01:58.253" v="1367" actId="478"/>
          <ac:picMkLst>
            <pc:docMk/>
            <pc:sldMk cId="3963259696" sldId="1879"/>
            <ac:picMk id="25" creationId="{7E95B5A0-DD32-450F-8052-20B1C36FDC9C}"/>
          </ac:picMkLst>
        </pc:picChg>
        <pc:picChg chg="del">
          <ac:chgData name="MEHALICK, THERESA M" userId="5a7738b2-d91d-4b20-939f-cd6950517606" providerId="ADAL" clId="{B766AFFF-FBDA-4715-A7E7-DC7F07CD2198}" dt="2023-02-09T21:01:58.253" v="1367" actId="478"/>
          <ac:picMkLst>
            <pc:docMk/>
            <pc:sldMk cId="3963259696" sldId="1879"/>
            <ac:picMk id="26" creationId="{AD472C85-363C-4BBE-9462-27F0EE6410DC}"/>
          </ac:picMkLst>
        </pc:picChg>
        <pc:picChg chg="del">
          <ac:chgData name="MEHALICK, THERESA M" userId="5a7738b2-d91d-4b20-939f-cd6950517606" providerId="ADAL" clId="{B766AFFF-FBDA-4715-A7E7-DC7F07CD2198}" dt="2023-02-09T21:01:58.253" v="1367" actId="478"/>
          <ac:picMkLst>
            <pc:docMk/>
            <pc:sldMk cId="3963259696" sldId="1879"/>
            <ac:picMk id="27" creationId="{531E6AF9-F2F9-4362-AB05-D6659409CEDC}"/>
          </ac:picMkLst>
        </pc:picChg>
        <pc:picChg chg="del">
          <ac:chgData name="MEHALICK, THERESA M" userId="5a7738b2-d91d-4b20-939f-cd6950517606" providerId="ADAL" clId="{B766AFFF-FBDA-4715-A7E7-DC7F07CD2198}" dt="2023-02-09T21:01:58.253" v="1367" actId="478"/>
          <ac:picMkLst>
            <pc:docMk/>
            <pc:sldMk cId="3963259696" sldId="1879"/>
            <ac:picMk id="28" creationId="{FE4EA56E-9AF1-4B01-8AEF-B0045D876ADB}"/>
          </ac:picMkLst>
        </pc:picChg>
        <pc:picChg chg="del">
          <ac:chgData name="MEHALICK, THERESA M" userId="5a7738b2-d91d-4b20-939f-cd6950517606" providerId="ADAL" clId="{B766AFFF-FBDA-4715-A7E7-DC7F07CD2198}" dt="2023-02-09T21:01:58.253" v="1367" actId="478"/>
          <ac:picMkLst>
            <pc:docMk/>
            <pc:sldMk cId="3963259696" sldId="1879"/>
            <ac:picMk id="29" creationId="{B113184A-1412-4BCB-8A6E-8AF72A7996EE}"/>
          </ac:picMkLst>
        </pc:picChg>
        <pc:picChg chg="del">
          <ac:chgData name="MEHALICK, THERESA M" userId="5a7738b2-d91d-4b20-939f-cd6950517606" providerId="ADAL" clId="{B766AFFF-FBDA-4715-A7E7-DC7F07CD2198}" dt="2023-02-09T21:01:58.253" v="1367" actId="478"/>
          <ac:picMkLst>
            <pc:docMk/>
            <pc:sldMk cId="3963259696" sldId="1879"/>
            <ac:picMk id="31" creationId="{CD3179FD-CDAD-4A4B-A5DF-BD965D4925E8}"/>
          </ac:picMkLst>
        </pc:picChg>
      </pc:sldChg>
      <pc:sldChg chg="addSp delSp add del mod addAnim delAnim">
        <pc:chgData name="MEHALICK, THERESA M" userId="5a7738b2-d91d-4b20-939f-cd6950517606" providerId="ADAL" clId="{B766AFFF-FBDA-4715-A7E7-DC7F07CD2198}" dt="2023-02-09T21:09:30.382" v="1628" actId="47"/>
        <pc:sldMkLst>
          <pc:docMk/>
          <pc:sldMk cId="2708161281" sldId="1880"/>
        </pc:sldMkLst>
        <pc:spChg chg="del">
          <ac:chgData name="MEHALICK, THERESA M" userId="5a7738b2-d91d-4b20-939f-cd6950517606" providerId="ADAL" clId="{B766AFFF-FBDA-4715-A7E7-DC7F07CD2198}" dt="2023-02-09T21:08:54.830" v="1590" actId="21"/>
          <ac:spMkLst>
            <pc:docMk/>
            <pc:sldMk cId="2708161281" sldId="1880"/>
            <ac:spMk id="9" creationId="{00000000-0000-0000-0000-000000000000}"/>
          </ac:spMkLst>
        </pc:spChg>
        <pc:picChg chg="add del">
          <ac:chgData name="MEHALICK, THERESA M" userId="5a7738b2-d91d-4b20-939f-cd6950517606" providerId="ADAL" clId="{B766AFFF-FBDA-4715-A7E7-DC7F07CD2198}" dt="2023-02-09T21:08:54.830" v="1590" actId="21"/>
          <ac:picMkLst>
            <pc:docMk/>
            <pc:sldMk cId="2708161281" sldId="1880"/>
            <ac:picMk id="31" creationId="{CD3179FD-CDAD-4A4B-A5DF-BD965D4925E8}"/>
          </ac:picMkLst>
        </pc:picChg>
      </pc:sldChg>
      <pc:sldChg chg="addSp delSp modSp new del mod">
        <pc:chgData name="MEHALICK, THERESA M" userId="5a7738b2-d91d-4b20-939f-cd6950517606" providerId="ADAL" clId="{B766AFFF-FBDA-4715-A7E7-DC7F07CD2198}" dt="2023-02-09T21:09:32.450" v="1629" actId="47"/>
        <pc:sldMkLst>
          <pc:docMk/>
          <pc:sldMk cId="988921478" sldId="1881"/>
        </pc:sldMkLst>
        <pc:picChg chg="add mod">
          <ac:chgData name="MEHALICK, THERESA M" userId="5a7738b2-d91d-4b20-939f-cd6950517606" providerId="ADAL" clId="{B766AFFF-FBDA-4715-A7E7-DC7F07CD2198}" dt="2023-02-09T21:07:49.983" v="1544"/>
          <ac:picMkLst>
            <pc:docMk/>
            <pc:sldMk cId="988921478" sldId="1881"/>
            <ac:picMk id="2" creationId="{A6602884-E2EF-0ACA-D411-90930D51B3F2}"/>
          </ac:picMkLst>
        </pc:picChg>
        <pc:picChg chg="add del mod">
          <ac:chgData name="MEHALICK, THERESA M" userId="5a7738b2-d91d-4b20-939f-cd6950517606" providerId="ADAL" clId="{B766AFFF-FBDA-4715-A7E7-DC7F07CD2198}" dt="2023-02-09T21:08:03.357" v="1547" actId="21"/>
          <ac:picMkLst>
            <pc:docMk/>
            <pc:sldMk cId="988921478" sldId="1881"/>
            <ac:picMk id="3" creationId="{04274D65-CC13-7989-6174-E2FA6DF71B9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9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8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4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2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5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6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0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6DB6-46BF-4E6F-B23A-9E4417E3D52A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5A97-3473-43A6-A43F-2D747BCF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d.org/tmercer" TargetMode="External"/><Relationship Id="rId2" Type="http://schemas.openxmlformats.org/officeDocument/2006/relationships/hyperlink" Target="mailto:tmehalick@cbsd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d.org/tmercer" TargetMode="External"/><Relationship Id="rId2" Type="http://schemas.openxmlformats.org/officeDocument/2006/relationships/hyperlink" Target="mailto:tmehalick@cbsd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73195"/>
              </p:ext>
            </p:extLst>
          </p:nvPr>
        </p:nvGraphicFramePr>
        <p:xfrm>
          <a:off x="0" y="331134"/>
          <a:ext cx="12192000" cy="19202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Welcome to Back-to-School Night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sz="4000" b="1" baseline="0" dirty="0">
                          <a:solidFill>
                            <a:srgbClr val="00A8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4000" b="1" baseline="30000" dirty="0">
                          <a:solidFill>
                            <a:srgbClr val="00A800"/>
                          </a:solidFill>
                          <a:latin typeface="Times New Roman"/>
                        </a:rPr>
                        <a:t>st</a:t>
                      </a:r>
                      <a:r>
                        <a:rPr lang="en-US" sz="4000" b="1" baseline="0" dirty="0">
                          <a:solidFill>
                            <a:srgbClr val="00A8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4000" b="1" dirty="0">
                          <a:solidFill>
                            <a:srgbClr val="00A800"/>
                          </a:solidFill>
                          <a:effectLst/>
                          <a:latin typeface="Times New Roman"/>
                        </a:rPr>
                        <a:t>Block AP Chemistry, A223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9B00C6"/>
                          </a:solidFill>
                          <a:effectLst/>
                          <a:latin typeface="Times New Roman" panose="02020603050405020304" pitchFamily="18" charset="0"/>
                        </a:rPr>
                        <a:t>Terri Mehalick</a:t>
                      </a:r>
                      <a:endParaRPr lang="en-US" sz="3600" b="0" dirty="0">
                        <a:solidFill>
                          <a:srgbClr val="9B00C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4DA265-6B28-460E-9254-25373BB54C03}"/>
              </a:ext>
            </a:extLst>
          </p:cNvPr>
          <p:cNvSpPr txBox="1"/>
          <p:nvPr/>
        </p:nvSpPr>
        <p:spPr>
          <a:xfrm>
            <a:off x="0" y="0"/>
            <a:ext cx="2519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6:30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–6:45pm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0E2AC-D44A-432A-9FD3-806D1C45CFA6}"/>
              </a:ext>
            </a:extLst>
          </p:cNvPr>
          <p:cNvSpPr txBox="1"/>
          <p:nvPr/>
        </p:nvSpPr>
        <p:spPr>
          <a:xfrm>
            <a:off x="-1" y="460662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reach out to me at any time: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00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tmehalick@cbsd.org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00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your reference, tonight’s PowerPoint will be posted on my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SchoolWires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site: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https://www.cbsd.org/tmercer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ECDBA-C197-42BC-B505-EAA61F17FC97}"/>
              </a:ext>
            </a:extLst>
          </p:cNvPr>
          <p:cNvSpPr txBox="1"/>
          <p:nvPr/>
        </p:nvSpPr>
        <p:spPr>
          <a:xfrm>
            <a:off x="1259840" y="2582508"/>
            <a:ext cx="6211019" cy="17543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add your name to the sign-in sheet on the clipboard &amp; take a copy of tonight’s handout.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9EC5A-9208-43E3-0DA9-186A5E1CC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616" y="1711277"/>
            <a:ext cx="2138544" cy="27626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150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B6BB96-5A54-02DE-4B22-4D3B8E24D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17"/>
            <a:ext cx="12192000" cy="6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9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D8666-7DB4-ED4E-681A-E8437C39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66"/>
            <a:ext cx="12192000" cy="65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517943"/>
              </p:ext>
            </p:extLst>
          </p:nvPr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5784613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Global AP</a:t>
                      </a:r>
                      <a:r>
                        <a:rPr lang="en-US" sz="4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Chemistry Exam</a:t>
                      </a:r>
                      <a:r>
                        <a:rPr lang="en-US" sz="4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Scores</a:t>
                      </a:r>
                      <a:endParaRPr lang="en-US" sz="4000" b="1" i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90459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BE6FEBF-C51E-A1B5-2D82-09036E2F73EB}"/>
              </a:ext>
            </a:extLst>
          </p:cNvPr>
          <p:cNvSpPr/>
          <p:nvPr/>
        </p:nvSpPr>
        <p:spPr>
          <a:xfrm>
            <a:off x="186980" y="5765657"/>
            <a:ext cx="115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</a:rPr>
              <a:t>2016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6BE16A-6EDC-DB01-3B19-6C5834D3A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949"/>
          <a:stretch/>
        </p:blipFill>
        <p:spPr>
          <a:xfrm>
            <a:off x="1492807" y="875839"/>
            <a:ext cx="10543920" cy="701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C4A344-87A8-4D59-9C6F-8C0E981CB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93"/>
          <a:stretch/>
        </p:blipFill>
        <p:spPr>
          <a:xfrm>
            <a:off x="1492807" y="5780574"/>
            <a:ext cx="10543920" cy="6337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A4543B2-E174-8665-69E3-FA99C30B0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02"/>
          <a:stretch/>
        </p:blipFill>
        <p:spPr>
          <a:xfrm>
            <a:off x="1476484" y="4981699"/>
            <a:ext cx="10560243" cy="63378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4607E4E-923A-DCA6-303C-5540BA5B0F04}"/>
              </a:ext>
            </a:extLst>
          </p:cNvPr>
          <p:cNvSpPr/>
          <p:nvPr/>
        </p:nvSpPr>
        <p:spPr>
          <a:xfrm>
            <a:off x="186980" y="4969154"/>
            <a:ext cx="115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</a:rPr>
              <a:t>2017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D5C6FD0-A5A2-D780-B61F-EFEE9F8D2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800" y="4179206"/>
            <a:ext cx="10692927" cy="6523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B824B3E-4EBF-A4ED-1D39-79EA1AFF97EB}"/>
              </a:ext>
            </a:extLst>
          </p:cNvPr>
          <p:cNvSpPr/>
          <p:nvPr/>
        </p:nvSpPr>
        <p:spPr>
          <a:xfrm>
            <a:off x="186980" y="4185195"/>
            <a:ext cx="115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</a:rPr>
              <a:t>2018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43AD55A-B14E-1999-ADB6-593EC260C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800" y="3506654"/>
            <a:ext cx="10692927" cy="56944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9722D70-93C4-24AF-95C3-0A70762FA06C}"/>
              </a:ext>
            </a:extLst>
          </p:cNvPr>
          <p:cNvSpPr/>
          <p:nvPr/>
        </p:nvSpPr>
        <p:spPr>
          <a:xfrm>
            <a:off x="186980" y="3401236"/>
            <a:ext cx="115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</a:rPr>
              <a:t>2020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129AF46-0805-D049-59BD-9674971DC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833" y="1630156"/>
            <a:ext cx="10785894" cy="61487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6B5AF55F-8A22-2BE1-1A14-99F1A8D24FE4}"/>
              </a:ext>
            </a:extLst>
          </p:cNvPr>
          <p:cNvSpPr/>
          <p:nvPr/>
        </p:nvSpPr>
        <p:spPr>
          <a:xfrm>
            <a:off x="186980" y="1546687"/>
            <a:ext cx="115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</a:rPr>
              <a:t>2022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06288BC-F529-028E-A3CF-8CE840AECC5A}"/>
              </a:ext>
            </a:extLst>
          </p:cNvPr>
          <p:cNvSpPr/>
          <p:nvPr/>
        </p:nvSpPr>
        <p:spPr>
          <a:xfrm>
            <a:off x="186980" y="2454613"/>
            <a:ext cx="2313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</a:rPr>
              <a:t>2021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4422BF-2EE3-1C78-26E7-1FC4C2191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555" y="2551276"/>
            <a:ext cx="6305015" cy="5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3" grpId="0"/>
      <p:bldP spid="36" grpId="0"/>
      <p:bldP spid="39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64089"/>
              </p:ext>
            </p:extLst>
          </p:nvPr>
        </p:nvGraphicFramePr>
        <p:xfrm>
          <a:off x="0" y="0"/>
          <a:ext cx="12192000" cy="7010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5784613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What Do These Scores Mean?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90459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B5A94D1-BD24-BA09-20AD-30E2C7D57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96" y="761425"/>
            <a:ext cx="11171208" cy="56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5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31134"/>
          <a:ext cx="12192000" cy="192024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Welcome to Back-to-School Night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sz="4000" b="1" baseline="0" dirty="0">
                          <a:solidFill>
                            <a:srgbClr val="00A8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4000" b="1" baseline="30000" dirty="0">
                          <a:solidFill>
                            <a:srgbClr val="00A800"/>
                          </a:solidFill>
                          <a:latin typeface="Times New Roman"/>
                        </a:rPr>
                        <a:t>nd</a:t>
                      </a:r>
                      <a:r>
                        <a:rPr lang="en-US" sz="4000" b="1" baseline="0" dirty="0">
                          <a:solidFill>
                            <a:srgbClr val="00A8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4000" b="1" dirty="0">
                          <a:solidFill>
                            <a:srgbClr val="00A800"/>
                          </a:solidFill>
                          <a:effectLst/>
                          <a:latin typeface="Times New Roman"/>
                        </a:rPr>
                        <a:t>Block AP Chemistry, A223</a:t>
                      </a:r>
                      <a:endParaRPr lang="en-US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9B00C6"/>
                          </a:solidFill>
                          <a:effectLst/>
                          <a:latin typeface="Times New Roman" panose="02020603050405020304" pitchFamily="18" charset="0"/>
                        </a:rPr>
                        <a:t>Terri Mehalick</a:t>
                      </a:r>
                      <a:endParaRPr lang="en-US" sz="3600" b="0" dirty="0">
                        <a:solidFill>
                          <a:srgbClr val="9B00C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4DA265-6B28-460E-9254-25373BB54C03}"/>
              </a:ext>
            </a:extLst>
          </p:cNvPr>
          <p:cNvSpPr txBox="1"/>
          <p:nvPr/>
        </p:nvSpPr>
        <p:spPr>
          <a:xfrm>
            <a:off x="0" y="0"/>
            <a:ext cx="2519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6:50</a:t>
            </a: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–7:00pm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0E2AC-D44A-432A-9FD3-806D1C45CFA6}"/>
              </a:ext>
            </a:extLst>
          </p:cNvPr>
          <p:cNvSpPr txBox="1"/>
          <p:nvPr/>
        </p:nvSpPr>
        <p:spPr>
          <a:xfrm>
            <a:off x="-1" y="4606626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reach out to me at any time: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00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tmehalick@cbsd.org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B00C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 your reference, tonight’s PowerPoint will be posted on my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SchoolWires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site: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https://www.cbsd.org/tmercer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4D91A-2B1C-4D30-96B8-9EE76687F996}"/>
              </a:ext>
            </a:extLst>
          </p:cNvPr>
          <p:cNvSpPr txBox="1"/>
          <p:nvPr/>
        </p:nvSpPr>
        <p:spPr>
          <a:xfrm>
            <a:off x="1259840" y="2582508"/>
            <a:ext cx="6211019" cy="175432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Please add your name to the sign-in sheet on the clipboard &amp; take a copy of tonight’s handout.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0E800-022E-F5EA-6BAC-78C47FFAB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616" y="1711277"/>
            <a:ext cx="2138544" cy="27626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955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99761" y="4857910"/>
          <a:ext cx="5750560" cy="1737360"/>
        </p:xfrm>
        <a:graphic>
          <a:graphicData uri="http://schemas.openxmlformats.org/drawingml/2006/table">
            <a:tbl>
              <a:tblPr/>
              <a:tblGrid>
                <a:gridCol w="5750560">
                  <a:extLst>
                    <a:ext uri="{9D8B030D-6E8A-4147-A177-3AD203B41FA5}">
                      <a16:colId xmlns:a16="http://schemas.microsoft.com/office/drawing/2014/main" val="3895471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Pennsylvania State University</a:t>
                      </a:r>
                      <a:r>
                        <a:rPr lang="en-US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B.S. Secondary Education, Chemistry option (2012)</a:t>
                      </a:r>
                      <a:endParaRPr lang="en-US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24383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9F1A68C-E5D7-4EF0-96DB-D822349EECA7}"/>
              </a:ext>
            </a:extLst>
          </p:cNvPr>
          <p:cNvSpPr/>
          <p:nvPr/>
        </p:nvSpPr>
        <p:spPr>
          <a:xfrm>
            <a:off x="466148" y="3084297"/>
            <a:ext cx="53062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CB West High School </a:t>
            </a:r>
            <a:endParaRPr lang="en-US" dirty="0">
              <a:solidFill>
                <a:srgbClr val="00CC00"/>
              </a:solidFill>
            </a:endParaRPr>
          </a:p>
          <a:p>
            <a:pPr marL="914400" lvl="0"/>
            <a:r>
              <a:rPr lang="en-US" sz="3200" dirty="0">
                <a:solidFill>
                  <a:srgbClr val="00CC00"/>
                </a:solidFill>
                <a:latin typeface="Times New Roman" panose="02020603050405020304" pitchFamily="18" charset="0"/>
              </a:rPr>
              <a:t>Fall ’14 – Present</a:t>
            </a:r>
          </a:p>
          <a:p>
            <a:pPr marL="914400" lvl="0"/>
            <a:r>
              <a:rPr lang="en-US" sz="1000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endParaRPr lang="en-US" sz="1000" dirty="0">
              <a:solidFill>
                <a:srgbClr val="00CC00"/>
              </a:solidFill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CB East High School </a:t>
            </a:r>
            <a:endParaRPr lang="en-US" sz="3600" dirty="0">
              <a:solidFill>
                <a:srgbClr val="00CC00"/>
              </a:solidFill>
            </a:endParaRPr>
          </a:p>
          <a:p>
            <a:pPr marL="914400" lvl="0"/>
            <a:r>
              <a:rPr lang="en-US" sz="3200" dirty="0">
                <a:solidFill>
                  <a:srgbClr val="00CC00"/>
                </a:solidFill>
                <a:latin typeface="Times New Roman" panose="02020603050405020304" pitchFamily="18" charset="0"/>
              </a:rPr>
              <a:t>Spring ’14 – Spring ’15</a:t>
            </a:r>
          </a:p>
          <a:p>
            <a:pPr marL="914400" lvl="0"/>
            <a:r>
              <a:rPr lang="en-US" sz="1000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endParaRPr lang="en-US" sz="1000" dirty="0">
              <a:solidFill>
                <a:srgbClr val="00CC00"/>
              </a:solidFill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3600" i="1" dirty="0">
                <a:solidFill>
                  <a:srgbClr val="00CC00"/>
                </a:solidFill>
                <a:latin typeface="Times New Roman" panose="02020603050405020304" pitchFamily="18" charset="0"/>
              </a:rPr>
              <a:t>CB South High School </a:t>
            </a:r>
            <a:endParaRPr lang="en-US" sz="3600" dirty="0">
              <a:solidFill>
                <a:srgbClr val="00CC00"/>
              </a:solidFill>
            </a:endParaRPr>
          </a:p>
          <a:p>
            <a:pPr marL="914400" lvl="0"/>
            <a:r>
              <a:rPr lang="en-US" sz="3200" dirty="0">
                <a:solidFill>
                  <a:srgbClr val="00CC00"/>
                </a:solidFill>
                <a:latin typeface="Times New Roman" panose="02020603050405020304" pitchFamily="18" charset="0"/>
              </a:rPr>
              <a:t>Fall ’12 – Spring ’14</a:t>
            </a:r>
            <a:endParaRPr lang="en-US" sz="1600" dirty="0">
              <a:solidFill>
                <a:srgbClr val="00CC00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67EC099-7624-44BA-85AB-3B8F9C8EED6A}"/>
              </a:ext>
            </a:extLst>
          </p:cNvPr>
          <p:cNvGraphicFramePr>
            <a:graphicFrameLocks noGrp="1"/>
          </p:cNvGraphicFramePr>
          <p:nvPr/>
        </p:nvGraphicFramePr>
        <p:xfrm>
          <a:off x="0" y="1608746"/>
          <a:ext cx="5889129" cy="1353762"/>
        </p:xfrm>
        <a:graphic>
          <a:graphicData uri="http://schemas.openxmlformats.org/drawingml/2006/table">
            <a:tbl>
              <a:tblPr/>
              <a:tblGrid>
                <a:gridCol w="5889129">
                  <a:extLst>
                    <a:ext uri="{9D8B030D-6E8A-4147-A177-3AD203B41FA5}">
                      <a16:colId xmlns:a16="http://schemas.microsoft.com/office/drawing/2014/main" val="1814341014"/>
                    </a:ext>
                  </a:extLst>
                </a:gridCol>
              </a:tblGrid>
              <a:tr h="1353762">
                <a:tc>
                  <a:txBody>
                    <a:bodyPr/>
                    <a:lstStyle/>
                    <a:p>
                      <a:pPr algn="ctr"/>
                      <a:r>
                        <a:rPr lang="it-IT" sz="3600" i="1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Cabrini University</a:t>
                      </a:r>
                      <a:r>
                        <a:rPr lang="it-IT" dirty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it-IT" sz="3600" dirty="0">
                          <a:solidFill>
                            <a:srgbClr val="FF6600"/>
                          </a:solidFill>
                          <a:effectLst/>
                          <a:latin typeface="Times New Roman" panose="02020603050405020304" pitchFamily="18" charset="0"/>
                        </a:rPr>
                        <a:t>M. Ed. (2016)</a:t>
                      </a:r>
                      <a:endParaRPr lang="it-IT" dirty="0">
                        <a:solidFill>
                          <a:srgbClr val="FF66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20714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00F296C-E5C4-4518-9910-1DD316B37136}"/>
              </a:ext>
            </a:extLst>
          </p:cNvPr>
          <p:cNvGraphicFramePr>
            <a:graphicFrameLocks noGrp="1"/>
          </p:cNvGraphicFramePr>
          <p:nvPr/>
        </p:nvGraphicFramePr>
        <p:xfrm>
          <a:off x="0" y="-11016"/>
          <a:ext cx="12192000" cy="2026920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346472053"/>
                    </a:ext>
                  </a:extLst>
                </a:gridCol>
              </a:tblGrid>
              <a:tr h="183738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Terri Mehalick</a:t>
                      </a:r>
                    </a:p>
                    <a:p>
                      <a:pPr algn="ctr"/>
                      <a:r>
                        <a:rPr lang="en-US" sz="15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</a:rPr>
                        <a:t>Conceptual, Academic, Honors, &amp; AP Chemistry</a:t>
                      </a:r>
                      <a:br>
                        <a:rPr lang="en-US" b="0" dirty="0">
                          <a:solidFill>
                            <a:srgbClr val="0033CC"/>
                          </a:solidFill>
                          <a:effectLst/>
                        </a:rPr>
                      </a:br>
                      <a:endParaRPr lang="en-US" b="0" dirty="0">
                        <a:solidFill>
                          <a:srgbClr val="0033CC"/>
                        </a:solidFill>
                        <a:effectLst/>
                      </a:endParaRPr>
                    </a:p>
                    <a:p>
                      <a:pPr algn="ctr"/>
                      <a:endParaRPr lang="en-US" dirty="0"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849935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50FCEEA-F777-D3A4-3B4F-5928821B6C78}"/>
              </a:ext>
            </a:extLst>
          </p:cNvPr>
          <p:cNvGrpSpPr/>
          <p:nvPr/>
        </p:nvGrpSpPr>
        <p:grpSpPr>
          <a:xfrm>
            <a:off x="6179442" y="1608746"/>
            <a:ext cx="4943300" cy="3282294"/>
            <a:chOff x="6530889" y="1653310"/>
            <a:chExt cx="4943300" cy="3282294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33F77066-96EC-9214-8416-91F94D44C5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"/>
            <a:stretch/>
          </p:blipFill>
          <p:spPr bwMode="auto">
            <a:xfrm>
              <a:off x="9002540" y="1653499"/>
              <a:ext cx="2471649" cy="3280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F1B65DDF-822E-CC2A-9017-2DF3099B8D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"/>
            <a:stretch/>
          </p:blipFill>
          <p:spPr bwMode="auto">
            <a:xfrm>
              <a:off x="6530889" y="1653310"/>
              <a:ext cx="2471650" cy="3282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770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88170"/>
              </p:ext>
            </p:extLst>
          </p:nvPr>
        </p:nvGraphicFramePr>
        <p:xfrm>
          <a:off x="0" y="0"/>
          <a:ext cx="12191999" cy="701040"/>
        </p:xfrm>
        <a:graphic>
          <a:graphicData uri="http://schemas.openxmlformats.org/drawingml/2006/table">
            <a:tbl>
              <a:tblPr/>
              <a:tblGrid>
                <a:gridCol w="12191999">
                  <a:extLst>
                    <a:ext uri="{9D8B030D-6E8A-4147-A177-3AD203B41FA5}">
                      <a16:colId xmlns:a16="http://schemas.microsoft.com/office/drawing/2014/main" val="1542604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1346"/>
                          </a:solidFill>
                          <a:effectLst/>
                          <a:latin typeface="Times New Roman" panose="02020603050405020304" pitchFamily="18" charset="0"/>
                        </a:rPr>
                        <a:t>AP Chemistry Exam: </a:t>
                      </a:r>
                      <a:r>
                        <a:rPr lang="en-US" sz="3600" b="0" baseline="0" dirty="0">
                          <a:solidFill>
                            <a:srgbClr val="CC66FF"/>
                          </a:solidFill>
                          <a:effectLst/>
                          <a:latin typeface="Times New Roman" panose="02020603050405020304" pitchFamily="18" charset="0"/>
                        </a:rPr>
                        <a:t>Monday May 1</a:t>
                      </a:r>
                      <a:r>
                        <a:rPr lang="en-US" sz="3600" b="0" baseline="30000" dirty="0">
                          <a:solidFill>
                            <a:srgbClr val="CC66FF"/>
                          </a:solidFill>
                          <a:effectLst/>
                          <a:latin typeface="Times New Roman" panose="02020603050405020304" pitchFamily="18" charset="0"/>
                        </a:rPr>
                        <a:t>st</a:t>
                      </a:r>
                      <a:r>
                        <a:rPr lang="en-US" sz="3600" b="0" baseline="0" dirty="0">
                          <a:solidFill>
                            <a:srgbClr val="CC66FF"/>
                          </a:solidFill>
                          <a:effectLst/>
                          <a:latin typeface="Times New Roman" panose="02020603050405020304" pitchFamily="18" charset="0"/>
                        </a:rPr>
                        <a:t> @ 12:00pm</a:t>
                      </a:r>
                      <a:endParaRPr lang="en-US" sz="3600" b="0" dirty="0">
                        <a:solidFill>
                          <a:srgbClr val="CC66FF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93337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81DE1C2-41C6-CF26-8606-140745B8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97" y="3532536"/>
            <a:ext cx="5961748" cy="31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7AAED-D011-15D2-4EFC-A57C8EF1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571" y="782028"/>
            <a:ext cx="7699301" cy="268677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431E8CF-A89C-C788-1F03-0989091B9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9663"/>
              </p:ext>
            </p:extLst>
          </p:nvPr>
        </p:nvGraphicFramePr>
        <p:xfrm>
          <a:off x="7068397" y="4280999"/>
          <a:ext cx="3969327" cy="1737360"/>
        </p:xfrm>
        <a:graphic>
          <a:graphicData uri="http://schemas.openxmlformats.org/drawingml/2006/table">
            <a:tbl>
              <a:tblPr/>
              <a:tblGrid>
                <a:gridCol w="3969327">
                  <a:extLst>
                    <a:ext uri="{9D8B030D-6E8A-4147-A177-3AD203B41FA5}">
                      <a16:colId xmlns:a16="http://schemas.microsoft.com/office/drawing/2014/main" val="4284741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01B3"/>
                          </a:solidFill>
                          <a:effectLst/>
                          <a:latin typeface="Times New Roman" panose="02020603050405020304" pitchFamily="18" charset="0"/>
                        </a:rPr>
                        <a:t>*no penalty for guessing, so answer EVERY question*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53159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18BFF4F-80DB-606F-9D24-BB8F12804485}"/>
              </a:ext>
            </a:extLst>
          </p:cNvPr>
          <p:cNvSpPr txBox="1"/>
          <p:nvPr/>
        </p:nvSpPr>
        <p:spPr>
          <a:xfrm>
            <a:off x="837697" y="1248251"/>
            <a:ext cx="26585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alculator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permitted for entire exam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D6B688E-B50D-6F59-7F56-8E80B0F28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9525"/>
            <a:ext cx="7515225" cy="68389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996E2B-1212-1BD9-DC28-51AB8B762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393" y="78536"/>
            <a:ext cx="2061324" cy="21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7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A6104-21BA-42E2-85DE-E4F870AD8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89" y="0"/>
            <a:ext cx="9762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8172DA-2774-1941-A516-4C36F5B6B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47" y="0"/>
            <a:ext cx="9637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D9C4413-A75B-A60B-D960-457E08FA0CF4}"/>
              </a:ext>
            </a:extLst>
          </p:cNvPr>
          <p:cNvGrpSpPr/>
          <p:nvPr/>
        </p:nvGrpSpPr>
        <p:grpSpPr>
          <a:xfrm>
            <a:off x="261741" y="0"/>
            <a:ext cx="6768713" cy="6858000"/>
            <a:chOff x="931653" y="0"/>
            <a:chExt cx="6768713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541FE07-7FB7-B6AC-66DE-6D1156615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653" y="0"/>
              <a:ext cx="4876800" cy="33337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EF23126-4C55-8918-2498-DCAA7A13E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654" y="333375"/>
              <a:ext cx="6768712" cy="6524625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5AE1BF-40F8-28E9-0732-76B4E90AF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820356"/>
              </p:ext>
            </p:extLst>
          </p:nvPr>
        </p:nvGraphicFramePr>
        <p:xfrm>
          <a:off x="7548038" y="333375"/>
          <a:ext cx="4382220" cy="4328160"/>
        </p:xfrm>
        <a:graphic>
          <a:graphicData uri="http://schemas.openxmlformats.org/drawingml/2006/table">
            <a:tbl>
              <a:tblPr/>
              <a:tblGrid>
                <a:gridCol w="4382220">
                  <a:extLst>
                    <a:ext uri="{9D8B030D-6E8A-4147-A177-3AD203B41FA5}">
                      <a16:colId xmlns:a16="http://schemas.microsoft.com/office/drawing/2014/main" val="4284741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FRQ PPCs are accompanied by scoring guidelines: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F01B3"/>
                          </a:solidFill>
                          <a:effectLst/>
                          <a:latin typeface="Times New Roman" panose="02020603050405020304" pitchFamily="18" charset="0"/>
                        </a:rPr>
                        <a:t>Students self-score using guidelines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F01B3"/>
                          </a:solidFill>
                          <a:effectLst/>
                          <a:latin typeface="Times New Roman" panose="02020603050405020304" pitchFamily="18" charset="0"/>
                        </a:rPr>
                        <a:t>Students encouraged to track progress &amp; “trouble spots”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53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5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D9C4413-A75B-A60B-D960-457E08FA0CF4}"/>
              </a:ext>
            </a:extLst>
          </p:cNvPr>
          <p:cNvGrpSpPr/>
          <p:nvPr/>
        </p:nvGrpSpPr>
        <p:grpSpPr>
          <a:xfrm>
            <a:off x="261741" y="0"/>
            <a:ext cx="6768713" cy="6858000"/>
            <a:chOff x="931653" y="0"/>
            <a:chExt cx="6768713" cy="6858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541FE07-7FB7-B6AC-66DE-6D1156615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653" y="0"/>
              <a:ext cx="4876800" cy="33337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EF23126-4C55-8918-2498-DCAA7A13E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654" y="333375"/>
              <a:ext cx="6768712" cy="6524625"/>
            </a:xfrm>
            <a:prstGeom prst="rect">
              <a:avLst/>
            </a:prstGeom>
          </p:spPr>
        </p:pic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1785C3-093D-273A-D0FC-87AEE6986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37685"/>
              </p:ext>
            </p:extLst>
          </p:nvPr>
        </p:nvGraphicFramePr>
        <p:xfrm>
          <a:off x="7030454" y="203983"/>
          <a:ext cx="5161546" cy="6492240"/>
        </p:xfrm>
        <a:graphic>
          <a:graphicData uri="http://schemas.openxmlformats.org/drawingml/2006/table">
            <a:tbl>
              <a:tblPr/>
              <a:tblGrid>
                <a:gridCol w="5161546">
                  <a:extLst>
                    <a:ext uri="{9D8B030D-6E8A-4147-A177-3AD203B41FA5}">
                      <a16:colId xmlns:a16="http://schemas.microsoft.com/office/drawing/2014/main" val="4284741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MC PPCs provide targeted feedback for each student: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F01B3"/>
                          </a:solidFill>
                          <a:effectLst/>
                          <a:latin typeface="Times New Roman" panose="02020603050405020304" pitchFamily="18" charset="0"/>
                        </a:rPr>
                        <a:t>Overall score for quiz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F01B3"/>
                          </a:solidFill>
                          <a:effectLst/>
                          <a:latin typeface="Times New Roman" panose="02020603050405020304" pitchFamily="18" charset="0"/>
                        </a:rPr>
                        <a:t>Score for each topic &amp; skill within that unit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F01B3"/>
                          </a:solidFill>
                          <a:effectLst/>
                          <a:latin typeface="Times New Roman" panose="02020603050405020304" pitchFamily="18" charset="0"/>
                        </a:rPr>
                        <a:t>Points awarded per question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F01B3"/>
                          </a:solidFill>
                          <a:effectLst/>
                          <a:latin typeface="Times New Roman" panose="02020603050405020304" pitchFamily="18" charset="0"/>
                        </a:rPr>
                        <a:t>Selected answer, correct answer, explanation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>
                          <a:solidFill>
                            <a:srgbClr val="FF01B3"/>
                          </a:solidFill>
                          <a:effectLst/>
                          <a:latin typeface="Times New Roman" panose="02020603050405020304" pitchFamily="18" charset="0"/>
                        </a:rPr>
                        <a:t>Links to similar questions in that PPC, related content &amp; skills, &amp; suggested instructional videos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53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28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319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MEHALICK, THERESA M</dc:creator>
  <cp:lastModifiedBy>MEHALICK, THERESA M</cp:lastModifiedBy>
  <cp:revision>65</cp:revision>
  <dcterms:created xsi:type="dcterms:W3CDTF">2017-06-19T14:38:27Z</dcterms:created>
  <dcterms:modified xsi:type="dcterms:W3CDTF">2023-02-09T23:45:48Z</dcterms:modified>
</cp:coreProperties>
</file>